
<file path=[Content_Types].xml><?xml version="1.0" encoding="utf-8"?>
<Types xmlns="http://schemas.openxmlformats.org/package/2006/content-types"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slides/slide24.xml" ContentType="application/vnd.openxmlformats-officedocument.presentationml.slide+xml"/>
  <Override PartName="/ppt/slides/slide72.xml" ContentType="application/vnd.openxmlformats-officedocument.presentationml.slide+xml"/>
  <Override PartName="/ppt/slides/slide134.xml" ContentType="application/vnd.openxmlformats-officedocument.presentationml.slide+xml"/>
  <Override PartName="/ppt/diagrams/quickStyle5.xml" ContentType="application/vnd.openxmlformats-officedocument.drawingml.diagramStyle+xml"/>
  <Override PartName="/ppt/diagrams/colors3.xml" ContentType="application/vnd.openxmlformats-officedocument.drawingml.diagramColors+xml"/>
  <Override PartName="/ppt/slides/slide66.xml" ContentType="application/vnd.openxmlformats-officedocument.presentationml.slide+xml"/>
  <Override PartName="/ppt/slides/slide128.xml" ContentType="application/vnd.openxmlformats-officedocument.presentationml.slide+xml"/>
  <Override PartName="/ppt/slides/slide176.xml" ContentType="application/vnd.openxmlformats-officedocument.presentationml.slide+xml"/>
  <Override PartName="/ppt/slides/slide50.xml" ContentType="application/vnd.openxmlformats-officedocument.presentationml.slide+xml"/>
  <Override PartName="/ppt/slides/slide112.xml" ContentType="application/vnd.openxmlformats-officedocument.presentationml.slide+xml"/>
  <Override PartName="/ppt/slides/slide44.xml" ContentType="application/vnd.openxmlformats-officedocument.presentationml.slide+xml"/>
  <Override PartName="/ppt/slides/slide154.xml" ContentType="application/vnd.openxmlformats-officedocument.presentationml.slide+xml"/>
  <Override PartName="/ppt/slides/slide86.xml" ContentType="application/vnd.openxmlformats-officedocument.presentationml.slide+xml"/>
  <Override PartName="/ppt/slides/slide148.xml" ContentType="application/vnd.openxmlformats-officedocument.presentationml.slide+xml"/>
  <Override PartName="/ppt/slides/slide22.xml" ContentType="application/vnd.openxmlformats-officedocument.presentationml.slide+xml"/>
  <Override PartName="/ppt/slides/slide132.xml" ContentType="application/vnd.openxmlformats-officedocument.presentationml.slide+xml"/>
  <Override PartName="/ppt/diagrams/quickStyle3.xml" ContentType="application/vnd.openxmlformats-officedocument.drawingml.diagramStyle+xml"/>
  <Override PartName="/ppt/diagrams/colors1.xml" ContentType="application/vnd.openxmlformats-officedocument.drawingml.diagramColors+xml"/>
  <Override PartName="/ppt/slides/slide64.xml" ContentType="application/vnd.openxmlformats-officedocument.presentationml.slide+xml"/>
  <Override PartName="/ppt/slides/slide126.xml" ContentType="application/vnd.openxmlformats-officedocument.presentationml.slide+xml"/>
  <Override PartName="/ppt/slides/slide174.xml" ContentType="application/vnd.openxmlformats-officedocument.presentationml.slide+xml"/>
  <Default Extension="xml" ContentType="application/xml"/>
  <Override PartName="/ppt/slides/slide11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8.xml" ContentType="application/vnd.openxmlformats-officedocument.presentationml.slide+xml"/>
  <Override PartName="/ppt/slides/slide42.xml" ContentType="application/vnd.openxmlformats-officedocument.presentationml.slide+xml"/>
  <Override PartName="/ppt/slides/slide152.xml" ContentType="application/vnd.openxmlformats-officedocument.presentationml.slide+xml"/>
  <Override PartName="/ppt/slides/slide146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130.xml" ContentType="application/vnd.openxmlformats-officedocument.presentationml.slide+xml"/>
  <Override PartName="/ppt/diagrams/quickStyle1.xml" ContentType="application/vnd.openxmlformats-officedocument.drawingml.diagramStyle+xml"/>
  <Override PartName="/ppt/slides/slide62.xml" ContentType="application/vnd.openxmlformats-officedocument.presentationml.slide+xml"/>
  <Override PartName="/ppt/slides/slide124.xml" ContentType="application/vnd.openxmlformats-officedocument.presentationml.slide+xml"/>
  <Override PartName="/ppt/slides/slide172.xml" ContentType="application/vnd.openxmlformats-officedocument.presentationml.slide+xml"/>
  <Override PartName="/ppt/slides/slide166.xml" ContentType="application/vnd.openxmlformats-officedocument.presentationml.slide+xml"/>
  <Override PartName="/ppt/slides/slide40.xml" ContentType="application/vnd.openxmlformats-officedocument.presentationml.slide+xml"/>
  <Override PartName="/ppt/slides/slide102.xml" ContentType="application/vnd.openxmlformats-officedocument.presentationml.slide+xml"/>
  <Override PartName="/ppt/slides/slide9.xml" ContentType="application/vnd.openxmlformats-officedocument.presentationml.slide+xml"/>
  <Override PartName="/ppt/slides/slide150.xml" ContentType="application/vnd.openxmlformats-officedocument.presentationml.slide+xml"/>
  <Default Extension="jpeg" ContentType="image/jpeg"/>
  <Override PartName="/ppt/diagrams/data4.xml" ContentType="application/vnd.openxmlformats-officedocument.drawingml.diagramData+xml"/>
  <Override PartName="/ppt/slides/slide82.xml" ContentType="application/vnd.openxmlformats-officedocument.presentationml.slide+xml"/>
  <Override PartName="/ppt/slides/slide144.xml" ContentType="application/vnd.openxmlformats-officedocument.presentationml.slide+xml"/>
  <Override PartName="/docProps/app.xml" ContentType="application/vnd.openxmlformats-officedocument.extended-properties+xml"/>
  <Override PartName="/ppt/slides/slide109.xml" ContentType="application/vnd.openxmlformats-officedocument.presentationml.slide+xml"/>
  <Override PartName="/ppt/slides/slide60.xml" ContentType="application/vnd.openxmlformats-officedocument.presentationml.slide+xml"/>
  <Override PartName="/ppt/slides/slide12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64.xml" ContentType="application/vnd.openxmlformats-officedocument.presentationml.slide+xml"/>
  <Override PartName="/ppt/slides/slide10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diagrams/data2.xml" ContentType="application/vnd.openxmlformats-officedocument.drawingml.diagramData+xml"/>
  <Override PartName="/ppt/slides/slide129.xml" ContentType="application/vnd.openxmlformats-officedocument.presentationml.slide+xml"/>
  <Override PartName="/ppt/slides/slide80.xml" ContentType="application/vnd.openxmlformats-officedocument.presentationml.slide+xml"/>
  <Override PartName="/ppt/slides/slide142.xml" ContentType="application/vnd.openxmlformats-officedocument.presentationml.slide+xml"/>
  <Override PartName="/ppt/slides/slide107.xml" ContentType="application/vnd.openxmlformats-officedocument.presentationml.slide+xml"/>
  <Override PartName="/ppt/slides/slide1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39.xml" ContentType="application/vnd.openxmlformats-officedocument.presentationml.slide+xml"/>
  <Override PartName="/ppt/slides/slide162.xml" ContentType="application/vnd.openxmlformats-officedocument.presentationml.slide+xml"/>
  <Override PartName="/ppt/slides/slide94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140.xml" ContentType="application/vnd.openxmlformats-officedocument.presentationml.slide+xml"/>
  <Override PartName="/ppt/diagrams/drawing5.xml" ContentType="application/vnd.ms-office.drawingml.diagramDrawing+xml"/>
  <Override PartName="/ppt/slides/slide59.xml" ContentType="application/vnd.openxmlformats-officedocument.presentationml.slide+xml"/>
  <Override PartName="/ppt/slides/slide182.xml" ContentType="application/vnd.openxmlformats-officedocument.presentationml.slide+xml"/>
  <Override PartName="/ppt/slides/slide10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37.xml" ContentType="application/vnd.openxmlformats-officedocument.presentationml.slide+xml"/>
  <Override PartName="/ppt/slides/slide160.xml" ContentType="application/vnd.openxmlformats-officedocument.presentationml.slide+xml"/>
  <Override PartName="/ppt/slides/slide79.xml" ContentType="application/vnd.openxmlformats-officedocument.presentationml.slide+xml"/>
  <Override PartName="/ppt/slides/slide9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diagrams/drawing3.xml" ContentType="application/vnd.ms-office.drawingml.diagramDrawing+xml"/>
  <Override PartName="/ppt/slides/slide57.xml" ContentType="application/vnd.openxmlformats-officedocument.presentationml.slide+xml"/>
  <Override PartName="/ppt/slides/slide70.xml" ContentType="application/vnd.openxmlformats-officedocument.presentationml.slide+xml"/>
  <Override PartName="/ppt/slides/slide119.xml" ContentType="application/vnd.openxmlformats-officedocument.presentationml.slide+xml"/>
  <Override PartName="/ppt/slides/slide180.xml" ContentType="application/vnd.openxmlformats-officedocument.presentationml.slide+xml"/>
  <Override PartName="/ppt/slides/slide9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5.xml" ContentType="application/vnd.openxmlformats-officedocument.presentationml.slide+xml"/>
  <Override PartName="/ppt/diagrams/layout5.xml" ContentType="application/vnd.openxmlformats-officedocument.drawingml.diagramLayout+xml"/>
  <Override PartName="/ppt/slides/slide29.xml" ContentType="application/vnd.openxmlformats-officedocument.presentationml.slide+xml"/>
  <Override PartName="/ppt/slides/slide77.xml" ContentType="application/vnd.openxmlformats-officedocument.presentationml.slide+xml"/>
  <Override PartName="/ppt/slides/slide90.xml" ContentType="application/vnd.openxmlformats-officedocument.presentationml.slide+xml"/>
  <Override PartName="/ppt/slides/slide139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diagrams/drawing1.xml" ContentType="application/vnd.ms-office.drawingml.diagramDrawing+xml"/>
  <Override PartName="/ppt/slides/slide117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slides/slide97.xml" ContentType="application/vnd.openxmlformats-officedocument.presentationml.slide+xml"/>
  <Override PartName="/ppt/slides/slide159.xml" ContentType="application/vnd.openxmlformats-officedocument.presentationml.slide+xml"/>
  <Override PartName="/ppt/slides/slide33.xml" ContentType="application/vnd.openxmlformats-officedocument.presentationml.slide+xml"/>
  <Override PartName="/ppt/viewProps.xml" ContentType="application/vnd.openxmlformats-officedocument.presentationml.viewProps+xml"/>
  <Override PartName="/ppt/diagrams/layout3.xml" ContentType="application/vnd.openxmlformats-officedocument.drawingml.diagramLayout+xml"/>
  <Override PartName="/ppt/slides/slide27.xml" ContentType="application/vnd.openxmlformats-officedocument.presentationml.slide+xml"/>
  <Override PartName="/ppt/slides/slide75.xml" ContentType="application/vnd.openxmlformats-officedocument.presentationml.slide+xml"/>
  <Override PartName="/ppt/slides/slide137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69.xml" ContentType="application/vnd.openxmlformats-officedocument.presentationml.slide+xml"/>
  <Override PartName="/ppt/slides/slide179.xml" ContentType="application/vnd.openxmlformats-officedocument.presentationml.slide+xml"/>
  <Override PartName="/ppt/slides/slide53.xml" ContentType="application/vnd.openxmlformats-officedocument.presentationml.slide+xml"/>
  <Override PartName="/ppt/slides/slide115.xml" ContentType="application/vnd.openxmlformats-officedocument.presentationml.slide+xml"/>
  <Override PartName="/ppt/slides/slide47.xml" ContentType="application/vnd.openxmlformats-officedocument.presentationml.slide+xml"/>
  <Override PartName="/ppt/slides/slide157.xml" ContentType="application/vnd.openxmlformats-officedocument.presentationml.slide+xml"/>
  <Override PartName="/ppt/theme/theme1.xml" ContentType="application/vnd.openxmlformats-officedocument.theme+xml"/>
  <Override PartName="/ppt/slides/slide31.xml" ContentType="application/vnd.openxmlformats-officedocument.presentationml.slide+xml"/>
  <Override PartName="/ppt/slides/slide89.xml" ContentType="application/vnd.openxmlformats-officedocument.presentationml.slide+xml"/>
  <Override PartName="/ppt/diagrams/layout1.xml" ContentType="application/vnd.openxmlformats-officedocument.drawingml.diagramLayout+xml"/>
  <Override PartName="/ppt/slides/slide25.xml" ContentType="application/vnd.openxmlformats-officedocument.presentationml.slide+xml"/>
  <Override PartName="/ppt/slides/slide73.xml" ContentType="application/vnd.openxmlformats-officedocument.presentationml.slide+xml"/>
  <Override PartName="/ppt/slides/slide135.xml" ContentType="application/vnd.openxmlformats-officedocument.presentationml.slide+xml"/>
  <Override PartName="/ppt/diagrams/colors4.xml" ContentType="application/vnd.openxmlformats-officedocument.drawingml.diagramColors+xml"/>
  <Override PartName="/ppt/slides/slide67.xml" ContentType="application/vnd.openxmlformats-officedocument.presentationml.slide+xml"/>
  <Override PartName="/ppt/slides/slide177.xml" ContentType="application/vnd.openxmlformats-officedocument.presentationml.slide+xml"/>
  <Override PartName="/ppt/slides/slide51.xml" ContentType="application/vnd.openxmlformats-officedocument.presentationml.slide+xml"/>
  <Override PartName="/ppt/slides/slide113.xml" ContentType="application/vnd.openxmlformats-officedocument.presentationml.slide+xml"/>
  <Override PartName="/ppt/slides/slide45.xml" ContentType="application/vnd.openxmlformats-officedocument.presentationml.slide+xml"/>
  <Override PartName="/ppt/slides/slide155.xml" ContentType="application/vnd.openxmlformats-officedocument.presentationml.slide+xml"/>
  <Override PartName="/ppt/slides/slide87.xml" ContentType="application/vnd.openxmlformats-officedocument.presentationml.slide+xml"/>
  <Override PartName="/ppt/slides/slide149.xml" ContentType="application/vnd.openxmlformats-officedocument.presentationml.slide+xml"/>
  <Override PartName="/ppt/slides/slide23.xml" ContentType="application/vnd.openxmlformats-officedocument.presentationml.slide+xml"/>
  <Override PartName="/ppt/slides/slide133.xml" ContentType="application/vnd.openxmlformats-officedocument.presentationml.slide+xml"/>
  <Override PartName="/ppt/diagrams/quickStyle4.xml" ContentType="application/vnd.openxmlformats-officedocument.drawingml.diagramStyle+xml"/>
  <Override PartName="/ppt/diagrams/colors2.xml" ContentType="application/vnd.openxmlformats-officedocument.drawingml.diagramColors+xml"/>
  <Override PartName="/ppt/slides/slide127.xml" ContentType="application/vnd.openxmlformats-officedocument.presentationml.slide+xml"/>
  <Override PartName="/ppt/slides/slide65.xml" ContentType="application/vnd.openxmlformats-officedocument.presentationml.slide+xml"/>
  <Override PartName="/ppt/slides/slide175.xml" ContentType="application/vnd.openxmlformats-officedocument.presentationml.slide+xml"/>
  <Override PartName="/ppt/slides/slide111.xml" ContentType="application/vnd.openxmlformats-officedocument.presentationml.slide+xml"/>
  <Override PartName="/ppt/slides/slide169.xml" ContentType="application/vnd.openxmlformats-officedocument.presentationml.slide+xml"/>
  <Override PartName="/ppt/slides/slide43.xml" ContentType="application/vnd.openxmlformats-officedocument.presentationml.slide+xml"/>
  <Override PartName="/ppt/slides/slide153.xml" ContentType="application/vnd.openxmlformats-officedocument.presentationml.slide+xml"/>
  <Override PartName="/ppt/commentAuthors.xml" ContentType="application/vnd.openxmlformats-officedocument.presentationml.commentAuthors+xml"/>
  <Override PartName="/ppt/slides/slide85.xml" ContentType="application/vnd.openxmlformats-officedocument.presentationml.slide+xml"/>
  <Override PartName="/ppt/slides/slide147.xml" ContentType="application/vnd.openxmlformats-officedocument.presentationml.slide+xml"/>
  <Override PartName="/ppt/slides/slide21.xml" ContentType="application/vnd.openxmlformats-officedocument.presentationml.slide+xml"/>
  <Override PartName="/ppt/slides/slide131.xml" ContentType="application/vnd.openxmlformats-officedocument.presentationml.slid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slides/slide63.xml" ContentType="application/vnd.openxmlformats-officedocument.presentationml.slide+xml"/>
  <Override PartName="/ppt/slides/slide125.xml" ContentType="application/vnd.openxmlformats-officedocument.presentationml.slide+xml"/>
  <Default Extension="gif" ContentType="image/gif"/>
  <Override PartName="/ppt/slides/slide17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67.xml" ContentType="application/vnd.openxmlformats-officedocument.presentationml.slide+xml"/>
  <Override PartName="/ppt/slides/slide41.xml" ContentType="application/vnd.openxmlformats-officedocument.presentationml.slide+xml"/>
  <Override PartName="/ppt/slides/slide103.xml" ContentType="application/vnd.openxmlformats-officedocument.presentationml.slide+xml"/>
  <Override PartName="/ppt/presentation.xml" ContentType="application/vnd.openxmlformats-officedocument.presentationml.presentation.main+xml"/>
  <Override PartName="/ppt/slides/slide151.xml" ContentType="application/vnd.openxmlformats-officedocument.presentationml.slide+xml"/>
  <Override PartName="/ppt/diagrams/data5.xml" ContentType="application/vnd.openxmlformats-officedocument.drawingml.diagramData+xml"/>
  <Override PartName="/ppt/slides/slide83.xml" ContentType="application/vnd.openxmlformats-officedocument.presentationml.slide+xml"/>
  <Override PartName="/ppt/slides/slide145.xml" ContentType="application/vnd.openxmlformats-officedocument.presentationml.slide+xml"/>
  <Override PartName="/ppt/slides/slide61.xml" ContentType="application/vnd.openxmlformats-officedocument.presentationml.slide+xml"/>
  <Override PartName="/ppt/slides/slide123.xml" ContentType="application/vnd.openxmlformats-officedocument.presentationml.slide+xml"/>
  <Override PartName="/ppt/slides/slide17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65.xml" ContentType="application/vnd.openxmlformats-officedocument.presentationml.slide+xml"/>
  <Override PartName="/ppt/slides/slide101.xml" ContentType="application/vnd.openxmlformats-officedocument.presentationml.slide+xml"/>
  <Override PartName="/ppt/slides/slide8.xml" ContentType="application/vnd.openxmlformats-officedocument.presentationml.slide+xml"/>
  <Override PartName="/ppt/diagrams/data3.xml" ContentType="application/vnd.openxmlformats-officedocument.drawingml.diagramData+xml"/>
  <Override PartName="/ppt/slides/slide81.xml" ContentType="application/vnd.openxmlformats-officedocument.presentationml.slide+xml"/>
  <Override PartName="/ppt/slides/slide143.xml" ContentType="application/vnd.openxmlformats-officedocument.presentationml.slide+xml"/>
  <Override PartName="/ppt/slides/slide108.xml" ContentType="application/vnd.openxmlformats-officedocument.presentationml.slide+xml"/>
  <Override PartName="/ppt/slides/slide12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63.xml" ContentType="application/vnd.openxmlformats-officedocument.presentationml.slide+xml"/>
  <Override PartName="/ppt/slides/slide9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diagrams/data1.xml" ContentType="application/vnd.openxmlformats-officedocument.drawingml.diagramData+xml"/>
  <Override PartName="/ppt/slides/slide141.xml" ContentType="application/vnd.openxmlformats-officedocument.presentationml.slide+xml"/>
  <Override PartName="/ppt/slides/slide183.xml" ContentType="application/vnd.openxmlformats-officedocument.presentationml.slide+xml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38.xml" ContentType="application/vnd.openxmlformats-officedocument.presentationml.slide+xml"/>
  <Override PartName="/ppt/slides/slide161.xml" ContentType="application/vnd.openxmlformats-officedocument.presentationml.slide+xml"/>
  <Default Extension="bin" ContentType="application/vnd.openxmlformats-officedocument.presentationml.printerSettings"/>
  <Override PartName="/ppt/notesSlides/notesSlide2.xml" ContentType="application/vnd.openxmlformats-officedocument.presentationml.notesSlide+xml"/>
  <Override PartName="/ppt/slides/slide93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diagrams/drawing4.xml" ContentType="application/vnd.ms-office.drawingml.diagramDrawing+xml"/>
  <Override PartName="/ppt/slides/slide58.xml" ContentType="application/vnd.openxmlformats-officedocument.presentationml.slide+xml"/>
  <Override PartName="/ppt/slides/slide71.xml" ContentType="application/vnd.openxmlformats-officedocument.presentationml.slide+xml"/>
  <Override PartName="/ppt/slides/slide181.xml" ContentType="application/vnd.openxmlformats-officedocument.presentationml.slide+xml"/>
  <Override PartName="/ppt/slides/slide10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36.xml" ContentType="application/vnd.openxmlformats-officedocument.presentationml.slide+xml"/>
  <Override PartName="/ppt/slides/slide78.xml" ContentType="application/vnd.openxmlformats-officedocument.presentationml.slide+xml"/>
  <Override PartName="/ppt/slides/slide91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diagrams/drawing2.xml" ContentType="application/vnd.ms-office.drawingml.diagramDrawing+xml"/>
  <Override PartName="/ppt/slides/slide56.xml" ContentType="application/vnd.openxmlformats-officedocument.presentationml.slide+xml"/>
  <Override PartName="/ppt/slides/slide118.xml" ContentType="application/vnd.openxmlformats-officedocument.presentationml.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34.xml" ContentType="application/vnd.openxmlformats-officedocument.presentationml.slide+xml"/>
  <Override PartName="/ppt/diagrams/layout4.xml" ContentType="application/vnd.openxmlformats-officedocument.drawingml.diagramLayout+xml"/>
  <Override PartName="/ppt/slides/slide28.xml" ContentType="application/vnd.openxmlformats-officedocument.presentationml.slide+xml"/>
  <Override PartName="/ppt/slides/slide76.xml" ContentType="application/vnd.openxmlformats-officedocument.presentationml.slide+xml"/>
  <Override PartName="/ppt/slides/slide138.xml" ContentType="application/vnd.openxmlformats-officedocument.presentationml.slide+xml"/>
  <Default Extension="png" ContentType="image/png"/>
  <Override PartName="/ppt/slides/slide12.xml" ContentType="application/vnd.openxmlformats-officedocument.presentationml.slide+xml"/>
  <Override PartName="/ppt/slides/slide54.xml" ContentType="application/vnd.openxmlformats-officedocument.presentationml.slide+xml"/>
  <Override PartName="/ppt/slides/slide116.xml" ContentType="application/vnd.openxmlformats-officedocument.presentationml.slide+xml"/>
  <Default Extension="rels" ContentType="application/vnd.openxmlformats-package.relationships+xml"/>
  <Override PartName="/ppt/slides/slide48.xml" ContentType="application/vnd.openxmlformats-officedocument.presentationml.slide+xml"/>
  <Override PartName="/ppt/slides/slide96.xml" ContentType="application/vnd.openxmlformats-officedocument.presentationml.slide+xml"/>
  <Override PartName="/ppt/theme/theme2.xml" ContentType="application/vnd.openxmlformats-officedocument.theme+xml"/>
  <Override PartName="/ppt/slides/slide158.xml" ContentType="application/vnd.openxmlformats-officedocument.presentationml.slide+xml"/>
  <Override PartName="/ppt/slides/slide32.xml" ContentType="application/vnd.openxmlformats-officedocument.presentationml.slide+xml"/>
  <Override PartName="/ppt/diagrams/layout2.xml" ContentType="application/vnd.openxmlformats-officedocument.drawingml.diagramLayout+xml"/>
  <Override PartName="/ppt/slides/slide26.xml" ContentType="application/vnd.openxmlformats-officedocument.presentationml.slide+xml"/>
  <Override PartName="/ppt/slides/slide136.xml" ContentType="application/vnd.openxmlformats-officedocument.presentationml.slide+xml"/>
  <Override PartName="/ppt/slides/slide74.xml" ContentType="application/vnd.openxmlformats-officedocument.presentationml.slide+xml"/>
  <Override PartName="/ppt/diagrams/colors5.xml" ContentType="application/vnd.openxmlformats-officedocument.drawingml.diagramColors+xml"/>
  <Override PartName="/ppt/slides/slide68.xml" ContentType="application/vnd.openxmlformats-officedocument.presentationml.slide+xml"/>
  <Override PartName="/ppt/slides/slide10.xml" ContentType="application/vnd.openxmlformats-officedocument.presentationml.slide+xml"/>
  <Override PartName="/ppt/slides/slide178.xml" ContentType="application/vnd.openxmlformats-officedocument.presentationml.slide+xml"/>
  <Override PartName="/ppt/slides/slide52.xml" ContentType="application/vnd.openxmlformats-officedocument.presentationml.slide+xml"/>
  <Override PartName="/ppt/slides/slide114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s/slide1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85"/>
  </p:notesMasterIdLst>
  <p:sldIdLst>
    <p:sldId id="391" r:id="rId2"/>
    <p:sldId id="336" r:id="rId3"/>
    <p:sldId id="337" r:id="rId4"/>
    <p:sldId id="338" r:id="rId5"/>
    <p:sldId id="339" r:id="rId6"/>
    <p:sldId id="340" r:id="rId7"/>
    <p:sldId id="341" r:id="rId8"/>
    <p:sldId id="344" r:id="rId9"/>
    <p:sldId id="345" r:id="rId10"/>
    <p:sldId id="346" r:id="rId11"/>
    <p:sldId id="347" r:id="rId12"/>
    <p:sldId id="348" r:id="rId13"/>
    <p:sldId id="349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8" r:id="rId40"/>
    <p:sldId id="389" r:id="rId41"/>
    <p:sldId id="390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8" r:id="rId50"/>
    <p:sldId id="384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0" r:id="rId89"/>
    <p:sldId id="431" r:id="rId90"/>
    <p:sldId id="432" r:id="rId91"/>
    <p:sldId id="433" r:id="rId92"/>
    <p:sldId id="434" r:id="rId93"/>
    <p:sldId id="435" r:id="rId94"/>
    <p:sldId id="436" r:id="rId95"/>
    <p:sldId id="437" r:id="rId96"/>
    <p:sldId id="438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464" r:id="rId122"/>
    <p:sldId id="465" r:id="rId123"/>
    <p:sldId id="466" r:id="rId124"/>
    <p:sldId id="467" r:id="rId125"/>
    <p:sldId id="468" r:id="rId126"/>
    <p:sldId id="469" r:id="rId127"/>
    <p:sldId id="470" r:id="rId128"/>
    <p:sldId id="471" r:id="rId129"/>
    <p:sldId id="472" r:id="rId130"/>
    <p:sldId id="473" r:id="rId131"/>
    <p:sldId id="474" r:id="rId132"/>
    <p:sldId id="475" r:id="rId133"/>
    <p:sldId id="476" r:id="rId134"/>
    <p:sldId id="477" r:id="rId135"/>
    <p:sldId id="478" r:id="rId136"/>
    <p:sldId id="479" r:id="rId137"/>
    <p:sldId id="480" r:id="rId138"/>
    <p:sldId id="481" r:id="rId139"/>
    <p:sldId id="483" r:id="rId140"/>
    <p:sldId id="484" r:id="rId141"/>
    <p:sldId id="485" r:id="rId142"/>
    <p:sldId id="486" r:id="rId143"/>
    <p:sldId id="487" r:id="rId144"/>
    <p:sldId id="489" r:id="rId145"/>
    <p:sldId id="490" r:id="rId146"/>
    <p:sldId id="491" r:id="rId147"/>
    <p:sldId id="492" r:id="rId148"/>
    <p:sldId id="493" r:id="rId149"/>
    <p:sldId id="494" r:id="rId150"/>
    <p:sldId id="495" r:id="rId151"/>
    <p:sldId id="496" r:id="rId152"/>
    <p:sldId id="497" r:id="rId153"/>
    <p:sldId id="498" r:id="rId154"/>
    <p:sldId id="499" r:id="rId155"/>
    <p:sldId id="500" r:id="rId156"/>
    <p:sldId id="501" r:id="rId157"/>
    <p:sldId id="502" r:id="rId158"/>
    <p:sldId id="503" r:id="rId159"/>
    <p:sldId id="504" r:id="rId160"/>
    <p:sldId id="505" r:id="rId161"/>
    <p:sldId id="506" r:id="rId162"/>
    <p:sldId id="507" r:id="rId163"/>
    <p:sldId id="508" r:id="rId164"/>
    <p:sldId id="509" r:id="rId165"/>
    <p:sldId id="510" r:id="rId166"/>
    <p:sldId id="511" r:id="rId167"/>
    <p:sldId id="512" r:id="rId168"/>
    <p:sldId id="513" r:id="rId169"/>
    <p:sldId id="514" r:id="rId170"/>
    <p:sldId id="515" r:id="rId171"/>
    <p:sldId id="516" r:id="rId172"/>
    <p:sldId id="517" r:id="rId173"/>
    <p:sldId id="518" r:id="rId174"/>
    <p:sldId id="519" r:id="rId175"/>
    <p:sldId id="520" r:id="rId176"/>
    <p:sldId id="521" r:id="rId177"/>
    <p:sldId id="522" r:id="rId178"/>
    <p:sldId id="523" r:id="rId179"/>
    <p:sldId id="524" r:id="rId180"/>
    <p:sldId id="525" r:id="rId181"/>
    <p:sldId id="526" r:id="rId182"/>
    <p:sldId id="527" r:id="rId183"/>
    <p:sldId id="528" r:id="rId1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Shawn Park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E6868"/>
    <a:srgbClr val="F3F3F3"/>
    <a:srgbClr val="E6E6E6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notesMaster" Target="notesMasters/notesMaster1.xml"/><Relationship Id="rId186" Type="http://schemas.openxmlformats.org/officeDocument/2006/relationships/printerSettings" Target="printerSettings/printerSettings1.bin"/><Relationship Id="rId187" Type="http://schemas.openxmlformats.org/officeDocument/2006/relationships/commentAuthors" Target="commentAuthors.xml"/><Relationship Id="rId188" Type="http://schemas.openxmlformats.org/officeDocument/2006/relationships/presProps" Target="presProps.xml"/><Relationship Id="rId189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theme" Target="theme/theme1.xml"/><Relationship Id="rId191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D90F93-5D25-B348-B795-7BE26155B98B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B44FD-48D9-1845-BA2B-571B659169CE}">
      <dgm:prSet phldrT="[Text]"/>
      <dgm:spPr/>
      <dgm:t>
        <a:bodyPr/>
        <a:lstStyle/>
        <a:p>
          <a:r>
            <a:rPr lang="en-US" dirty="0" smtClean="0"/>
            <a:t>Front-end</a:t>
          </a:r>
          <a:endParaRPr lang="en-US" dirty="0"/>
        </a:p>
      </dgm:t>
    </dgm:pt>
    <dgm:pt modelId="{CABF3CA6-1C55-4346-B3D0-5204C6BCF76B}" type="parTrans" cxnId="{CD6B0478-2F00-C343-BBBD-AE2F0BAD81C2}">
      <dgm:prSet/>
      <dgm:spPr/>
      <dgm:t>
        <a:bodyPr/>
        <a:lstStyle/>
        <a:p>
          <a:endParaRPr lang="en-US"/>
        </a:p>
      </dgm:t>
    </dgm:pt>
    <dgm:pt modelId="{348C7DE5-0A9E-C947-B1C1-31873356DC5C}" type="sibTrans" cxnId="{CD6B0478-2F00-C343-BBBD-AE2F0BAD81C2}">
      <dgm:prSet/>
      <dgm:spPr/>
      <dgm:t>
        <a:bodyPr/>
        <a:lstStyle/>
        <a:p>
          <a:endParaRPr lang="en-US"/>
        </a:p>
      </dgm:t>
    </dgm:pt>
    <dgm:pt modelId="{30C97044-6D9B-374A-B6B4-209A32EB2DB8}">
      <dgm:prSet phldrT="[Text]"/>
      <dgm:spPr/>
      <dgm:t>
        <a:bodyPr/>
        <a:lstStyle/>
        <a:p>
          <a:r>
            <a:rPr lang="en-US" dirty="0" smtClean="0"/>
            <a:t>What users can “see”</a:t>
          </a:r>
          <a:endParaRPr lang="en-US" dirty="0"/>
        </a:p>
      </dgm:t>
    </dgm:pt>
    <dgm:pt modelId="{9FC5EC6F-9B5D-8447-B8B7-F64B60A12333}" type="parTrans" cxnId="{9E293CF5-F190-C245-948B-F44491DF0777}">
      <dgm:prSet/>
      <dgm:spPr/>
      <dgm:t>
        <a:bodyPr/>
        <a:lstStyle/>
        <a:p>
          <a:endParaRPr lang="en-US"/>
        </a:p>
      </dgm:t>
    </dgm:pt>
    <dgm:pt modelId="{5C885044-A680-5946-80EE-21619EE7F526}" type="sibTrans" cxnId="{9E293CF5-F190-C245-948B-F44491DF0777}">
      <dgm:prSet/>
      <dgm:spPr/>
      <dgm:t>
        <a:bodyPr/>
        <a:lstStyle/>
        <a:p>
          <a:endParaRPr lang="en-US"/>
        </a:p>
      </dgm:t>
    </dgm:pt>
    <dgm:pt modelId="{219E1295-9EBD-7F48-B50C-9C34680AA488}">
      <dgm:prSet phldrT="[Text]"/>
      <dgm:spPr/>
      <dgm:t>
        <a:bodyPr/>
        <a:lstStyle/>
        <a:p>
          <a:r>
            <a:rPr lang="en-US" dirty="0" smtClean="0"/>
            <a:t>Back-end</a:t>
          </a:r>
          <a:endParaRPr lang="en-US" dirty="0"/>
        </a:p>
      </dgm:t>
    </dgm:pt>
    <dgm:pt modelId="{52F5809C-D2D8-D642-AAC7-7DFA08E7CA31}" type="parTrans" cxnId="{B9B391A9-893D-B342-8CF4-719A6EF6A07C}">
      <dgm:prSet/>
      <dgm:spPr/>
      <dgm:t>
        <a:bodyPr/>
        <a:lstStyle/>
        <a:p>
          <a:endParaRPr lang="en-US"/>
        </a:p>
      </dgm:t>
    </dgm:pt>
    <dgm:pt modelId="{F4C70E6B-73F4-2649-9D2D-239374EC0934}" type="sibTrans" cxnId="{B9B391A9-893D-B342-8CF4-719A6EF6A07C}">
      <dgm:prSet/>
      <dgm:spPr/>
      <dgm:t>
        <a:bodyPr/>
        <a:lstStyle/>
        <a:p>
          <a:endParaRPr lang="en-US"/>
        </a:p>
      </dgm:t>
    </dgm:pt>
    <dgm:pt modelId="{D4104C2F-4F6D-624B-8C46-229797F19079}">
      <dgm:prSet phldrT="[Text]"/>
      <dgm:spPr/>
      <dgm:t>
        <a:bodyPr/>
        <a:lstStyle/>
        <a:p>
          <a:r>
            <a:rPr lang="en-US" dirty="0" smtClean="0"/>
            <a:t>What users can’t “see”</a:t>
          </a:r>
          <a:endParaRPr lang="en-US" dirty="0"/>
        </a:p>
      </dgm:t>
    </dgm:pt>
    <dgm:pt modelId="{36B8C4B3-A251-3F4E-A8D7-927F71135D55}" type="parTrans" cxnId="{52F9FBDA-425E-7C40-BE70-56442BF8AB99}">
      <dgm:prSet/>
      <dgm:spPr/>
      <dgm:t>
        <a:bodyPr/>
        <a:lstStyle/>
        <a:p>
          <a:endParaRPr lang="en-US"/>
        </a:p>
      </dgm:t>
    </dgm:pt>
    <dgm:pt modelId="{0930DDE8-BD73-374F-8DDF-F71714890175}" type="sibTrans" cxnId="{52F9FBDA-425E-7C40-BE70-56442BF8AB99}">
      <dgm:prSet/>
      <dgm:spPr/>
      <dgm:t>
        <a:bodyPr/>
        <a:lstStyle/>
        <a:p>
          <a:endParaRPr lang="en-US"/>
        </a:p>
      </dgm:t>
    </dgm:pt>
    <dgm:pt modelId="{D739F4D2-A122-EF40-812B-3969CEBF1805}">
      <dgm:prSet phldrT="[Text]"/>
      <dgm:spPr/>
      <dgm:t>
        <a:bodyPr/>
        <a:lstStyle/>
        <a:p>
          <a:r>
            <a:rPr lang="en-US" dirty="0" smtClean="0"/>
            <a:t>Ex. Buttons, Images, Text</a:t>
          </a:r>
          <a:endParaRPr lang="en-US" dirty="0"/>
        </a:p>
      </dgm:t>
    </dgm:pt>
    <dgm:pt modelId="{48AE259C-6A26-764C-AF45-450ACBD8FA38}" type="parTrans" cxnId="{66E8A7D8-69CA-F74B-9745-586E02E7645A}">
      <dgm:prSet/>
      <dgm:spPr/>
      <dgm:t>
        <a:bodyPr/>
        <a:lstStyle/>
        <a:p>
          <a:endParaRPr lang="en-US"/>
        </a:p>
      </dgm:t>
    </dgm:pt>
    <dgm:pt modelId="{FBF417E8-9BA0-E445-A1A5-8375A1C01C52}" type="sibTrans" cxnId="{66E8A7D8-69CA-F74B-9745-586E02E7645A}">
      <dgm:prSet/>
      <dgm:spPr/>
      <dgm:t>
        <a:bodyPr/>
        <a:lstStyle/>
        <a:p>
          <a:endParaRPr lang="en-US"/>
        </a:p>
      </dgm:t>
    </dgm:pt>
    <dgm:pt modelId="{FD81DAF8-38A5-5A46-A368-FEAFA68E1E8D}">
      <dgm:prSet phldrT="[Text]"/>
      <dgm:spPr/>
      <dgm:t>
        <a:bodyPr/>
        <a:lstStyle/>
        <a:p>
          <a:r>
            <a:rPr lang="en-US" dirty="0" smtClean="0"/>
            <a:t>Ex. Algorithms behind Logins, Search, etc.</a:t>
          </a:r>
          <a:endParaRPr lang="en-US" dirty="0"/>
        </a:p>
      </dgm:t>
    </dgm:pt>
    <dgm:pt modelId="{64D42937-16B0-0641-A15D-121D423D5BBD}" type="parTrans" cxnId="{7CC059D7-3B89-554A-9053-C463C12EF578}">
      <dgm:prSet/>
      <dgm:spPr/>
      <dgm:t>
        <a:bodyPr/>
        <a:lstStyle/>
        <a:p>
          <a:endParaRPr lang="en-US"/>
        </a:p>
      </dgm:t>
    </dgm:pt>
    <dgm:pt modelId="{87B9F324-7EAD-EA4E-B3F9-B44C49B1A450}" type="sibTrans" cxnId="{7CC059D7-3B89-554A-9053-C463C12EF578}">
      <dgm:prSet/>
      <dgm:spPr/>
      <dgm:t>
        <a:bodyPr/>
        <a:lstStyle/>
        <a:p>
          <a:endParaRPr lang="en-US"/>
        </a:p>
      </dgm:t>
    </dgm:pt>
    <dgm:pt modelId="{830A9388-D46E-6D46-9FC3-E21637C7F4A0}" type="pres">
      <dgm:prSet presAssocID="{2CD90F93-5D25-B348-B795-7BE26155B9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3EAFD-5C51-214B-AD14-3EC2306EBE38}" type="pres">
      <dgm:prSet presAssocID="{DA3B44FD-48D9-1845-BA2B-571B659169CE}" presName="composite" presStyleCnt="0"/>
      <dgm:spPr/>
    </dgm:pt>
    <dgm:pt modelId="{AFF3B8A7-FCAA-4143-901D-49444B16E003}" type="pres">
      <dgm:prSet presAssocID="{DA3B44FD-48D9-1845-BA2B-571B659169C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47E90-1D7F-2143-AB91-7C7C87FCB952}" type="pres">
      <dgm:prSet presAssocID="{DA3B44FD-48D9-1845-BA2B-571B659169C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BC827-CAF2-D847-9382-0D44581404A3}" type="pres">
      <dgm:prSet presAssocID="{348C7DE5-0A9E-C947-B1C1-31873356DC5C}" presName="space" presStyleCnt="0"/>
      <dgm:spPr/>
    </dgm:pt>
    <dgm:pt modelId="{9FA1AC5D-D80C-ED4A-AF84-D2C36638FACA}" type="pres">
      <dgm:prSet presAssocID="{219E1295-9EBD-7F48-B50C-9C34680AA488}" presName="composite" presStyleCnt="0"/>
      <dgm:spPr/>
    </dgm:pt>
    <dgm:pt modelId="{EC58EBCD-DB91-FA42-ABB0-36D6C747A52B}" type="pres">
      <dgm:prSet presAssocID="{219E1295-9EBD-7F48-B50C-9C34680AA48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A9B77-E227-0948-920B-E707B36D4FC1}" type="pres">
      <dgm:prSet presAssocID="{219E1295-9EBD-7F48-B50C-9C34680AA48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355F7C-042C-554E-8905-CBF11AC7D420}" type="presOf" srcId="{D739F4D2-A122-EF40-812B-3969CEBF1805}" destId="{E1F47E90-1D7F-2143-AB91-7C7C87FCB952}" srcOrd="0" destOrd="1" presId="urn:microsoft.com/office/officeart/2005/8/layout/hList1"/>
    <dgm:cxn modelId="{9E293CF5-F190-C245-948B-F44491DF0777}" srcId="{DA3B44FD-48D9-1845-BA2B-571B659169CE}" destId="{30C97044-6D9B-374A-B6B4-209A32EB2DB8}" srcOrd="0" destOrd="0" parTransId="{9FC5EC6F-9B5D-8447-B8B7-F64B60A12333}" sibTransId="{5C885044-A680-5946-80EE-21619EE7F526}"/>
    <dgm:cxn modelId="{A8EB677D-9C74-9143-BEF8-0CFD30D278C5}" type="presOf" srcId="{DA3B44FD-48D9-1845-BA2B-571B659169CE}" destId="{AFF3B8A7-FCAA-4143-901D-49444B16E003}" srcOrd="0" destOrd="0" presId="urn:microsoft.com/office/officeart/2005/8/layout/hList1"/>
    <dgm:cxn modelId="{B2F74A58-EF8D-E240-9601-231A07BAA1D8}" type="presOf" srcId="{2CD90F93-5D25-B348-B795-7BE26155B98B}" destId="{830A9388-D46E-6D46-9FC3-E21637C7F4A0}" srcOrd="0" destOrd="0" presId="urn:microsoft.com/office/officeart/2005/8/layout/hList1"/>
    <dgm:cxn modelId="{CD6B0478-2F00-C343-BBBD-AE2F0BAD81C2}" srcId="{2CD90F93-5D25-B348-B795-7BE26155B98B}" destId="{DA3B44FD-48D9-1845-BA2B-571B659169CE}" srcOrd="0" destOrd="0" parTransId="{CABF3CA6-1C55-4346-B3D0-5204C6BCF76B}" sibTransId="{348C7DE5-0A9E-C947-B1C1-31873356DC5C}"/>
    <dgm:cxn modelId="{76F60996-9060-AB4C-ADF5-AC9A87CFD677}" type="presOf" srcId="{FD81DAF8-38A5-5A46-A368-FEAFA68E1E8D}" destId="{31AA9B77-E227-0948-920B-E707B36D4FC1}" srcOrd="0" destOrd="1" presId="urn:microsoft.com/office/officeart/2005/8/layout/hList1"/>
    <dgm:cxn modelId="{B9B391A9-893D-B342-8CF4-719A6EF6A07C}" srcId="{2CD90F93-5D25-B348-B795-7BE26155B98B}" destId="{219E1295-9EBD-7F48-B50C-9C34680AA488}" srcOrd="1" destOrd="0" parTransId="{52F5809C-D2D8-D642-AAC7-7DFA08E7CA31}" sibTransId="{F4C70E6B-73F4-2649-9D2D-239374EC0934}"/>
    <dgm:cxn modelId="{7CC059D7-3B89-554A-9053-C463C12EF578}" srcId="{219E1295-9EBD-7F48-B50C-9C34680AA488}" destId="{FD81DAF8-38A5-5A46-A368-FEAFA68E1E8D}" srcOrd="1" destOrd="0" parTransId="{64D42937-16B0-0641-A15D-121D423D5BBD}" sibTransId="{87B9F324-7EAD-EA4E-B3F9-B44C49B1A450}"/>
    <dgm:cxn modelId="{66E8A7D8-69CA-F74B-9745-586E02E7645A}" srcId="{DA3B44FD-48D9-1845-BA2B-571B659169CE}" destId="{D739F4D2-A122-EF40-812B-3969CEBF1805}" srcOrd="1" destOrd="0" parTransId="{48AE259C-6A26-764C-AF45-450ACBD8FA38}" sibTransId="{FBF417E8-9BA0-E445-A1A5-8375A1C01C52}"/>
    <dgm:cxn modelId="{98B2EEC6-AF23-7A4C-9C46-404C18D03E1E}" type="presOf" srcId="{D4104C2F-4F6D-624B-8C46-229797F19079}" destId="{31AA9B77-E227-0948-920B-E707B36D4FC1}" srcOrd="0" destOrd="0" presId="urn:microsoft.com/office/officeart/2005/8/layout/hList1"/>
    <dgm:cxn modelId="{B9B0BECF-BD34-964D-BEB8-DF6DCCCA4D10}" type="presOf" srcId="{219E1295-9EBD-7F48-B50C-9C34680AA488}" destId="{EC58EBCD-DB91-FA42-ABB0-36D6C747A52B}" srcOrd="0" destOrd="0" presId="urn:microsoft.com/office/officeart/2005/8/layout/hList1"/>
    <dgm:cxn modelId="{87915E36-DA23-A94A-B048-A1AE02A303AB}" type="presOf" srcId="{30C97044-6D9B-374A-B6B4-209A32EB2DB8}" destId="{E1F47E90-1D7F-2143-AB91-7C7C87FCB952}" srcOrd="0" destOrd="0" presId="urn:microsoft.com/office/officeart/2005/8/layout/hList1"/>
    <dgm:cxn modelId="{52F9FBDA-425E-7C40-BE70-56442BF8AB99}" srcId="{219E1295-9EBD-7F48-B50C-9C34680AA488}" destId="{D4104C2F-4F6D-624B-8C46-229797F19079}" srcOrd="0" destOrd="0" parTransId="{36B8C4B3-A251-3F4E-A8D7-927F71135D55}" sibTransId="{0930DDE8-BD73-374F-8DDF-F71714890175}"/>
    <dgm:cxn modelId="{0A2D6CF7-E621-4849-BAF1-BB548B050F6B}" type="presParOf" srcId="{830A9388-D46E-6D46-9FC3-E21637C7F4A0}" destId="{BC53EAFD-5C51-214B-AD14-3EC2306EBE38}" srcOrd="0" destOrd="0" presId="urn:microsoft.com/office/officeart/2005/8/layout/hList1"/>
    <dgm:cxn modelId="{4498C0C2-30FE-074F-9021-3E7A17F0C7A3}" type="presParOf" srcId="{BC53EAFD-5C51-214B-AD14-3EC2306EBE38}" destId="{AFF3B8A7-FCAA-4143-901D-49444B16E003}" srcOrd="0" destOrd="0" presId="urn:microsoft.com/office/officeart/2005/8/layout/hList1"/>
    <dgm:cxn modelId="{BBD3B380-C007-4746-B58C-8B01718475E3}" type="presParOf" srcId="{BC53EAFD-5C51-214B-AD14-3EC2306EBE38}" destId="{E1F47E90-1D7F-2143-AB91-7C7C87FCB952}" srcOrd="1" destOrd="0" presId="urn:microsoft.com/office/officeart/2005/8/layout/hList1"/>
    <dgm:cxn modelId="{3EA60A6C-34D6-D74A-956C-ECDD3EECA251}" type="presParOf" srcId="{830A9388-D46E-6D46-9FC3-E21637C7F4A0}" destId="{C17BC827-CAF2-D847-9382-0D44581404A3}" srcOrd="1" destOrd="0" presId="urn:microsoft.com/office/officeart/2005/8/layout/hList1"/>
    <dgm:cxn modelId="{06136E04-E74D-CA43-B013-D9FFDD931E2A}" type="presParOf" srcId="{830A9388-D46E-6D46-9FC3-E21637C7F4A0}" destId="{9FA1AC5D-D80C-ED4A-AF84-D2C36638FACA}" srcOrd="2" destOrd="0" presId="urn:microsoft.com/office/officeart/2005/8/layout/hList1"/>
    <dgm:cxn modelId="{F466BEBB-A702-2944-9BF4-4180ACC83872}" type="presParOf" srcId="{9FA1AC5D-D80C-ED4A-AF84-D2C36638FACA}" destId="{EC58EBCD-DB91-FA42-ABB0-36D6C747A52B}" srcOrd="0" destOrd="0" presId="urn:microsoft.com/office/officeart/2005/8/layout/hList1"/>
    <dgm:cxn modelId="{EF93B445-3475-DE43-92BA-AA5A0789FEC4}" type="presParOf" srcId="{9FA1AC5D-D80C-ED4A-AF84-D2C36638FACA}" destId="{31AA9B77-E227-0948-920B-E707B36D4F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58C47-6F1F-D04E-8256-A1514ADFFBB5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ED67-C898-6348-9D35-EC478769282E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64D98DDE-1552-8B43-91A8-5B824B6A5B8B}" type="parTrans" cxnId="{1E8BABA1-0CBA-1C42-AE8A-1BD90977B9ED}">
      <dgm:prSet/>
      <dgm:spPr/>
      <dgm:t>
        <a:bodyPr/>
        <a:lstStyle/>
        <a:p>
          <a:endParaRPr lang="en-US"/>
        </a:p>
      </dgm:t>
    </dgm:pt>
    <dgm:pt modelId="{88F4609C-C2D1-9347-9A54-E81B1C27DA78}" type="sibTrans" cxnId="{1E8BABA1-0CBA-1C42-AE8A-1BD90977B9ED}">
      <dgm:prSet/>
      <dgm:spPr/>
      <dgm:t>
        <a:bodyPr/>
        <a:lstStyle/>
        <a:p>
          <a:endParaRPr lang="en-US"/>
        </a:p>
      </dgm:t>
    </dgm:pt>
    <dgm:pt modelId="{65CB101B-4187-0A4A-A41D-C7465C7254A8}">
      <dgm:prSet phldrT="[Text]" custT="1"/>
      <dgm:spPr/>
      <dgm:t>
        <a:bodyPr/>
        <a:lstStyle/>
        <a:p>
          <a:r>
            <a:rPr lang="en-US" sz="2400" dirty="0" smtClean="0"/>
            <a:t>Structure</a:t>
          </a:r>
          <a:endParaRPr lang="en-US" sz="2400" dirty="0"/>
        </a:p>
      </dgm:t>
    </dgm:pt>
    <dgm:pt modelId="{5FBEAF7B-B3A1-7849-8DA0-3BB86C7DCB3A}" type="parTrans" cxnId="{DC9D037F-2974-F941-9509-0348093E7492}">
      <dgm:prSet/>
      <dgm:spPr/>
      <dgm:t>
        <a:bodyPr/>
        <a:lstStyle/>
        <a:p>
          <a:endParaRPr lang="en-US"/>
        </a:p>
      </dgm:t>
    </dgm:pt>
    <dgm:pt modelId="{720D9AFA-8CF2-2048-823E-C342627A003C}" type="sibTrans" cxnId="{DC9D037F-2974-F941-9509-0348093E7492}">
      <dgm:prSet/>
      <dgm:spPr/>
      <dgm:t>
        <a:bodyPr/>
        <a:lstStyle/>
        <a:p>
          <a:endParaRPr lang="en-US"/>
        </a:p>
      </dgm:t>
    </dgm:pt>
    <dgm:pt modelId="{01C0F4F7-E155-BB4E-A937-3C82734E79D7}">
      <dgm:prSet phldrT="[Text]" custT="1"/>
      <dgm:spPr/>
      <dgm:t>
        <a:bodyPr/>
        <a:lstStyle/>
        <a:p>
          <a:r>
            <a:rPr lang="en-US" sz="2400" dirty="0" smtClean="0"/>
            <a:t>= Skeleton</a:t>
          </a:r>
          <a:endParaRPr lang="en-US" sz="2400" dirty="0"/>
        </a:p>
      </dgm:t>
    </dgm:pt>
    <dgm:pt modelId="{2432B4C2-CF92-364B-AB6D-6F5D3D5355F8}" type="parTrans" cxnId="{23DFE0AD-5159-0E41-86C9-94E3D79B0241}">
      <dgm:prSet/>
      <dgm:spPr/>
      <dgm:t>
        <a:bodyPr/>
        <a:lstStyle/>
        <a:p>
          <a:endParaRPr lang="en-US"/>
        </a:p>
      </dgm:t>
    </dgm:pt>
    <dgm:pt modelId="{0145E706-F792-754C-B1C3-C0B1BD1955FF}" type="sibTrans" cxnId="{23DFE0AD-5159-0E41-86C9-94E3D79B0241}">
      <dgm:prSet/>
      <dgm:spPr/>
      <dgm:t>
        <a:bodyPr/>
        <a:lstStyle/>
        <a:p>
          <a:endParaRPr lang="en-US"/>
        </a:p>
      </dgm:t>
    </dgm:pt>
    <dgm:pt modelId="{C17F4FE1-85BC-7346-AF12-1E09857C0A87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3CE3A356-56A0-2748-ADED-E2F1F0024707}" type="parTrans" cxnId="{2626EC58-8462-0946-9387-B33282EA03EF}">
      <dgm:prSet/>
      <dgm:spPr/>
      <dgm:t>
        <a:bodyPr/>
        <a:lstStyle/>
        <a:p>
          <a:endParaRPr lang="en-US"/>
        </a:p>
      </dgm:t>
    </dgm:pt>
    <dgm:pt modelId="{03211024-96C7-DB4E-872D-09590F32FF8A}" type="sibTrans" cxnId="{2626EC58-8462-0946-9387-B33282EA03EF}">
      <dgm:prSet/>
      <dgm:spPr/>
      <dgm:t>
        <a:bodyPr/>
        <a:lstStyle/>
        <a:p>
          <a:endParaRPr lang="en-US"/>
        </a:p>
      </dgm:t>
    </dgm:pt>
    <dgm:pt modelId="{1945AE70-8B48-A645-A30B-9578233855AB}">
      <dgm:prSet phldrT="[Text]" custT="1"/>
      <dgm:spPr/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60BA6632-DD94-AD4D-A19E-972F4615FBA7}" type="parTrans" cxnId="{A0CC3B6B-4FF1-F247-8F27-DE4E6A3C223E}">
      <dgm:prSet/>
      <dgm:spPr/>
      <dgm:t>
        <a:bodyPr/>
        <a:lstStyle/>
        <a:p>
          <a:endParaRPr lang="en-US"/>
        </a:p>
      </dgm:t>
    </dgm:pt>
    <dgm:pt modelId="{DFE36A33-E0A7-5D45-A91F-6D4F9B7B2D76}" type="sibTrans" cxnId="{A0CC3B6B-4FF1-F247-8F27-DE4E6A3C223E}">
      <dgm:prSet/>
      <dgm:spPr/>
      <dgm:t>
        <a:bodyPr/>
        <a:lstStyle/>
        <a:p>
          <a:endParaRPr lang="en-US"/>
        </a:p>
      </dgm:t>
    </dgm:pt>
    <dgm:pt modelId="{B719900E-547E-A748-A8CD-4E1FA02A3D7E}">
      <dgm:prSet phldrT="[Text]" custT="1"/>
      <dgm:spPr/>
      <dgm:t>
        <a:bodyPr/>
        <a:lstStyle/>
        <a:p>
          <a:r>
            <a:rPr lang="en-US" sz="2400" dirty="0" smtClean="0"/>
            <a:t>= Clothes</a:t>
          </a:r>
          <a:endParaRPr lang="en-US" sz="2400" dirty="0"/>
        </a:p>
      </dgm:t>
    </dgm:pt>
    <dgm:pt modelId="{036C8BFB-5EE2-5445-9FE1-3CDC4B452072}" type="parTrans" cxnId="{C6D6F515-77BC-374A-AA86-765D64DF88D2}">
      <dgm:prSet/>
      <dgm:spPr/>
      <dgm:t>
        <a:bodyPr/>
        <a:lstStyle/>
        <a:p>
          <a:endParaRPr lang="en-US"/>
        </a:p>
      </dgm:t>
    </dgm:pt>
    <dgm:pt modelId="{68A8E9DA-C0BF-AA41-87B4-5A23B6A47356}" type="sibTrans" cxnId="{C6D6F515-77BC-374A-AA86-765D64DF88D2}">
      <dgm:prSet/>
      <dgm:spPr/>
      <dgm:t>
        <a:bodyPr/>
        <a:lstStyle/>
        <a:p>
          <a:endParaRPr lang="en-US"/>
        </a:p>
      </dgm:t>
    </dgm:pt>
    <dgm:pt modelId="{1A86C4BE-BBBA-654A-AD67-47A837FCF8D8}">
      <dgm:prSet phldrT="[Text]"/>
      <dgm:spPr/>
      <dgm:t>
        <a:bodyPr/>
        <a:lstStyle/>
        <a:p>
          <a:r>
            <a:rPr lang="en-US" dirty="0" err="1" smtClean="0"/>
            <a:t>Javascript</a:t>
          </a:r>
          <a:endParaRPr lang="en-US" dirty="0"/>
        </a:p>
      </dgm:t>
    </dgm:pt>
    <dgm:pt modelId="{5D80D490-3313-6B44-8D82-87726B2D2818}" type="parTrans" cxnId="{B8FC5651-C297-0847-8CE4-27D2A0EE180F}">
      <dgm:prSet/>
      <dgm:spPr/>
      <dgm:t>
        <a:bodyPr/>
        <a:lstStyle/>
        <a:p>
          <a:endParaRPr lang="en-US"/>
        </a:p>
      </dgm:t>
    </dgm:pt>
    <dgm:pt modelId="{755FF50D-C37F-8A4B-A868-E27723B85A09}" type="sibTrans" cxnId="{B8FC5651-C297-0847-8CE4-27D2A0EE180F}">
      <dgm:prSet/>
      <dgm:spPr/>
      <dgm:t>
        <a:bodyPr/>
        <a:lstStyle/>
        <a:p>
          <a:endParaRPr lang="en-US"/>
        </a:p>
      </dgm:t>
    </dgm:pt>
    <dgm:pt modelId="{66EFAA9B-F0A0-084D-B271-B67F221A0244}">
      <dgm:prSet phldrT="[Text]" custT="1"/>
      <dgm:spPr/>
      <dgm:t>
        <a:bodyPr/>
        <a:lstStyle/>
        <a:p>
          <a:r>
            <a:rPr lang="en-US" sz="2400" dirty="0" smtClean="0"/>
            <a:t>Function</a:t>
          </a:r>
          <a:endParaRPr lang="en-US" sz="2400" dirty="0"/>
        </a:p>
      </dgm:t>
    </dgm:pt>
    <dgm:pt modelId="{49DEC09F-979A-AE4D-87FE-4AFB5450F5AB}" type="parTrans" cxnId="{2553C383-6EB7-7E44-AB35-48A9865EE370}">
      <dgm:prSet/>
      <dgm:spPr/>
      <dgm:t>
        <a:bodyPr/>
        <a:lstStyle/>
        <a:p>
          <a:endParaRPr lang="en-US"/>
        </a:p>
      </dgm:t>
    </dgm:pt>
    <dgm:pt modelId="{216D65E2-86D2-CE42-B5A9-79714E8D9602}" type="sibTrans" cxnId="{2553C383-6EB7-7E44-AB35-48A9865EE370}">
      <dgm:prSet/>
      <dgm:spPr/>
      <dgm:t>
        <a:bodyPr/>
        <a:lstStyle/>
        <a:p>
          <a:endParaRPr lang="en-US"/>
        </a:p>
      </dgm:t>
    </dgm:pt>
    <dgm:pt modelId="{AA750F66-13F7-9041-9DBB-333C521656D6}">
      <dgm:prSet phldrT="[Text]" custT="1"/>
      <dgm:spPr/>
      <dgm:t>
        <a:bodyPr/>
        <a:lstStyle/>
        <a:p>
          <a:r>
            <a:rPr lang="en-US" sz="2400" dirty="0" smtClean="0"/>
            <a:t>= Muscle</a:t>
          </a:r>
          <a:endParaRPr lang="en-US" sz="2400" dirty="0"/>
        </a:p>
      </dgm:t>
    </dgm:pt>
    <dgm:pt modelId="{E8B7342E-9BE3-DE49-9D06-2256B20E254B}" type="parTrans" cxnId="{7BC8D885-114B-AC48-B77E-FB3DB5C3AB0E}">
      <dgm:prSet/>
      <dgm:spPr/>
      <dgm:t>
        <a:bodyPr/>
        <a:lstStyle/>
        <a:p>
          <a:endParaRPr lang="en-US"/>
        </a:p>
      </dgm:t>
    </dgm:pt>
    <dgm:pt modelId="{8BEC88CD-76F8-C047-A4FD-9F9AD70C6F98}" type="sibTrans" cxnId="{7BC8D885-114B-AC48-B77E-FB3DB5C3AB0E}">
      <dgm:prSet/>
      <dgm:spPr/>
      <dgm:t>
        <a:bodyPr/>
        <a:lstStyle/>
        <a:p>
          <a:endParaRPr lang="en-US"/>
        </a:p>
      </dgm:t>
    </dgm:pt>
    <dgm:pt modelId="{C0367F69-F075-024E-9E60-DB7940E034AA}" type="pres">
      <dgm:prSet presAssocID="{3BF58C47-6F1F-D04E-8256-A1514ADFFB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F0DEA3-5B8B-3845-8E6A-EE3108E04E35}" type="pres">
      <dgm:prSet presAssocID="{E730ED67-C898-6348-9D35-EC478769282E}" presName="composite" presStyleCnt="0"/>
      <dgm:spPr/>
    </dgm:pt>
    <dgm:pt modelId="{75FA72ED-0441-A04A-9DCF-36FB4C47F3A8}" type="pres">
      <dgm:prSet presAssocID="{E730ED67-C898-6348-9D35-EC478769282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F8944-1D50-D64C-AE9E-C87730F03B87}" type="pres">
      <dgm:prSet presAssocID="{E730ED67-C898-6348-9D35-EC478769282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3B27E-5746-2D40-9EF2-E395A21FC162}" type="pres">
      <dgm:prSet presAssocID="{88F4609C-C2D1-9347-9A54-E81B1C27DA78}" presName="space" presStyleCnt="0"/>
      <dgm:spPr/>
    </dgm:pt>
    <dgm:pt modelId="{3F505218-8482-474D-A2C0-88E093662F18}" type="pres">
      <dgm:prSet presAssocID="{C17F4FE1-85BC-7346-AF12-1E09857C0A87}" presName="composite" presStyleCnt="0"/>
      <dgm:spPr/>
    </dgm:pt>
    <dgm:pt modelId="{7AE91413-AB9A-254C-9E8B-7D9552252CF7}" type="pres">
      <dgm:prSet presAssocID="{C17F4FE1-85BC-7346-AF12-1E09857C0A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2CCEF-E48F-7847-A6CC-B69B93598BAC}" type="pres">
      <dgm:prSet presAssocID="{C17F4FE1-85BC-7346-AF12-1E09857C0A8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D7CE9-876A-9E47-A22D-EA3EAF02C593}" type="pres">
      <dgm:prSet presAssocID="{03211024-96C7-DB4E-872D-09590F32FF8A}" presName="space" presStyleCnt="0"/>
      <dgm:spPr/>
    </dgm:pt>
    <dgm:pt modelId="{2870C7CC-0C1D-A44E-96B6-7D159F17E84A}" type="pres">
      <dgm:prSet presAssocID="{1A86C4BE-BBBA-654A-AD67-47A837FCF8D8}" presName="composite" presStyleCnt="0"/>
      <dgm:spPr/>
    </dgm:pt>
    <dgm:pt modelId="{1123E4F1-4B02-334E-A135-BA36098636EC}" type="pres">
      <dgm:prSet presAssocID="{1A86C4BE-BBBA-654A-AD67-47A837FCF8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CC0A-9297-CA4A-B076-EA7F63332B57}" type="pres">
      <dgm:prSet presAssocID="{1A86C4BE-BBBA-654A-AD67-47A837FCF8D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CC3B6B-4FF1-F247-8F27-DE4E6A3C223E}" srcId="{C17F4FE1-85BC-7346-AF12-1E09857C0A87}" destId="{1945AE70-8B48-A645-A30B-9578233855AB}" srcOrd="0" destOrd="0" parTransId="{60BA6632-DD94-AD4D-A19E-972F4615FBA7}" sibTransId="{DFE36A33-E0A7-5D45-A91F-6D4F9B7B2D76}"/>
    <dgm:cxn modelId="{FB9D7995-4386-5D48-B3E1-4252B03EEECA}" type="presOf" srcId="{1945AE70-8B48-A645-A30B-9578233855AB}" destId="{DFA2CCEF-E48F-7847-A6CC-B69B93598BAC}" srcOrd="0" destOrd="0" presId="urn:microsoft.com/office/officeart/2005/8/layout/hList1"/>
    <dgm:cxn modelId="{FA8F3029-9693-7840-A48E-16E0AD24EE74}" type="presOf" srcId="{65CB101B-4187-0A4A-A41D-C7465C7254A8}" destId="{4A7F8944-1D50-D64C-AE9E-C87730F03B87}" srcOrd="0" destOrd="0" presId="urn:microsoft.com/office/officeart/2005/8/layout/hList1"/>
    <dgm:cxn modelId="{ACEAB719-B843-0044-80E6-7159DF5FF2B4}" type="presOf" srcId="{AA750F66-13F7-9041-9DBB-333C521656D6}" destId="{4A3BCC0A-9297-CA4A-B076-EA7F63332B57}" srcOrd="0" destOrd="1" presId="urn:microsoft.com/office/officeart/2005/8/layout/hList1"/>
    <dgm:cxn modelId="{ED673916-97B7-C847-B0BA-5388B10F27A7}" type="presOf" srcId="{3BF58C47-6F1F-D04E-8256-A1514ADFFBB5}" destId="{C0367F69-F075-024E-9E60-DB7940E034AA}" srcOrd="0" destOrd="0" presId="urn:microsoft.com/office/officeart/2005/8/layout/hList1"/>
    <dgm:cxn modelId="{2626EC58-8462-0946-9387-B33282EA03EF}" srcId="{3BF58C47-6F1F-D04E-8256-A1514ADFFBB5}" destId="{C17F4FE1-85BC-7346-AF12-1E09857C0A87}" srcOrd="1" destOrd="0" parTransId="{3CE3A356-56A0-2748-ADED-E2F1F0024707}" sibTransId="{03211024-96C7-DB4E-872D-09590F32FF8A}"/>
    <dgm:cxn modelId="{AA113754-F21B-B24D-9272-8B81A8901C21}" type="presOf" srcId="{1A86C4BE-BBBA-654A-AD67-47A837FCF8D8}" destId="{1123E4F1-4B02-334E-A135-BA36098636EC}" srcOrd="0" destOrd="0" presId="urn:microsoft.com/office/officeart/2005/8/layout/hList1"/>
    <dgm:cxn modelId="{C8D6E7A3-A4BD-CF4C-A9A3-235ECF2E6647}" type="presOf" srcId="{C17F4FE1-85BC-7346-AF12-1E09857C0A87}" destId="{7AE91413-AB9A-254C-9E8B-7D9552252CF7}" srcOrd="0" destOrd="0" presId="urn:microsoft.com/office/officeart/2005/8/layout/hList1"/>
    <dgm:cxn modelId="{1E8BABA1-0CBA-1C42-AE8A-1BD90977B9ED}" srcId="{3BF58C47-6F1F-D04E-8256-A1514ADFFBB5}" destId="{E730ED67-C898-6348-9D35-EC478769282E}" srcOrd="0" destOrd="0" parTransId="{64D98DDE-1552-8B43-91A8-5B824B6A5B8B}" sibTransId="{88F4609C-C2D1-9347-9A54-E81B1C27DA78}"/>
    <dgm:cxn modelId="{8AF31DED-B6F6-4545-9CEB-883B7731F685}" type="presOf" srcId="{01C0F4F7-E155-BB4E-A937-3C82734E79D7}" destId="{4A7F8944-1D50-D64C-AE9E-C87730F03B87}" srcOrd="0" destOrd="1" presId="urn:microsoft.com/office/officeart/2005/8/layout/hList1"/>
    <dgm:cxn modelId="{B8FC5651-C297-0847-8CE4-27D2A0EE180F}" srcId="{3BF58C47-6F1F-D04E-8256-A1514ADFFBB5}" destId="{1A86C4BE-BBBA-654A-AD67-47A837FCF8D8}" srcOrd="2" destOrd="0" parTransId="{5D80D490-3313-6B44-8D82-87726B2D2818}" sibTransId="{755FF50D-C37F-8A4B-A868-E27723B85A09}"/>
    <dgm:cxn modelId="{23DFE0AD-5159-0E41-86C9-94E3D79B0241}" srcId="{E730ED67-C898-6348-9D35-EC478769282E}" destId="{01C0F4F7-E155-BB4E-A937-3C82734E79D7}" srcOrd="1" destOrd="0" parTransId="{2432B4C2-CF92-364B-AB6D-6F5D3D5355F8}" sibTransId="{0145E706-F792-754C-B1C3-C0B1BD1955FF}"/>
    <dgm:cxn modelId="{C6D6F515-77BC-374A-AA86-765D64DF88D2}" srcId="{C17F4FE1-85BC-7346-AF12-1E09857C0A87}" destId="{B719900E-547E-A748-A8CD-4E1FA02A3D7E}" srcOrd="1" destOrd="0" parTransId="{036C8BFB-5EE2-5445-9FE1-3CDC4B452072}" sibTransId="{68A8E9DA-C0BF-AA41-87B4-5A23B6A47356}"/>
    <dgm:cxn modelId="{E3334B87-D4BB-9745-AA59-BD2DC4E29162}" type="presOf" srcId="{66EFAA9B-F0A0-084D-B271-B67F221A0244}" destId="{4A3BCC0A-9297-CA4A-B076-EA7F63332B57}" srcOrd="0" destOrd="0" presId="urn:microsoft.com/office/officeart/2005/8/layout/hList1"/>
    <dgm:cxn modelId="{DC9D037F-2974-F941-9509-0348093E7492}" srcId="{E730ED67-C898-6348-9D35-EC478769282E}" destId="{65CB101B-4187-0A4A-A41D-C7465C7254A8}" srcOrd="0" destOrd="0" parTransId="{5FBEAF7B-B3A1-7849-8DA0-3BB86C7DCB3A}" sibTransId="{720D9AFA-8CF2-2048-823E-C342627A003C}"/>
    <dgm:cxn modelId="{2553C383-6EB7-7E44-AB35-48A9865EE370}" srcId="{1A86C4BE-BBBA-654A-AD67-47A837FCF8D8}" destId="{66EFAA9B-F0A0-084D-B271-B67F221A0244}" srcOrd="0" destOrd="0" parTransId="{49DEC09F-979A-AE4D-87FE-4AFB5450F5AB}" sibTransId="{216D65E2-86D2-CE42-B5A9-79714E8D9602}"/>
    <dgm:cxn modelId="{313D26E0-364E-E74D-BDEB-DD6823C6AC40}" type="presOf" srcId="{B719900E-547E-A748-A8CD-4E1FA02A3D7E}" destId="{DFA2CCEF-E48F-7847-A6CC-B69B93598BAC}" srcOrd="0" destOrd="1" presId="urn:microsoft.com/office/officeart/2005/8/layout/hList1"/>
    <dgm:cxn modelId="{7BC8D885-114B-AC48-B77E-FB3DB5C3AB0E}" srcId="{1A86C4BE-BBBA-654A-AD67-47A837FCF8D8}" destId="{AA750F66-13F7-9041-9DBB-333C521656D6}" srcOrd="1" destOrd="0" parTransId="{E8B7342E-9BE3-DE49-9D06-2256B20E254B}" sibTransId="{8BEC88CD-76F8-C047-A4FD-9F9AD70C6F98}"/>
    <dgm:cxn modelId="{AEFBA5E6-AF08-EB42-83CC-8A3CABDF7900}" type="presOf" srcId="{E730ED67-C898-6348-9D35-EC478769282E}" destId="{75FA72ED-0441-A04A-9DCF-36FB4C47F3A8}" srcOrd="0" destOrd="0" presId="urn:microsoft.com/office/officeart/2005/8/layout/hList1"/>
    <dgm:cxn modelId="{5990B338-5732-C94C-806B-139244603C18}" type="presParOf" srcId="{C0367F69-F075-024E-9E60-DB7940E034AA}" destId="{2DF0DEA3-5B8B-3845-8E6A-EE3108E04E35}" srcOrd="0" destOrd="0" presId="urn:microsoft.com/office/officeart/2005/8/layout/hList1"/>
    <dgm:cxn modelId="{B7445FDE-4BE7-6840-BB7C-2E519EC06926}" type="presParOf" srcId="{2DF0DEA3-5B8B-3845-8E6A-EE3108E04E35}" destId="{75FA72ED-0441-A04A-9DCF-36FB4C47F3A8}" srcOrd="0" destOrd="0" presId="urn:microsoft.com/office/officeart/2005/8/layout/hList1"/>
    <dgm:cxn modelId="{14A95E02-37A4-1743-B49C-9097FB18A043}" type="presParOf" srcId="{2DF0DEA3-5B8B-3845-8E6A-EE3108E04E35}" destId="{4A7F8944-1D50-D64C-AE9E-C87730F03B87}" srcOrd="1" destOrd="0" presId="urn:microsoft.com/office/officeart/2005/8/layout/hList1"/>
    <dgm:cxn modelId="{7116C57C-47EE-DB42-A515-532F8238CCA2}" type="presParOf" srcId="{C0367F69-F075-024E-9E60-DB7940E034AA}" destId="{FDD3B27E-5746-2D40-9EF2-E395A21FC162}" srcOrd="1" destOrd="0" presId="urn:microsoft.com/office/officeart/2005/8/layout/hList1"/>
    <dgm:cxn modelId="{0C9C0680-C993-BE43-AED0-888EE3E6D0D3}" type="presParOf" srcId="{C0367F69-F075-024E-9E60-DB7940E034AA}" destId="{3F505218-8482-474D-A2C0-88E093662F18}" srcOrd="2" destOrd="0" presId="urn:microsoft.com/office/officeart/2005/8/layout/hList1"/>
    <dgm:cxn modelId="{5F930D85-640D-CD43-BB39-071B81EC4B4D}" type="presParOf" srcId="{3F505218-8482-474D-A2C0-88E093662F18}" destId="{7AE91413-AB9A-254C-9E8B-7D9552252CF7}" srcOrd="0" destOrd="0" presId="urn:microsoft.com/office/officeart/2005/8/layout/hList1"/>
    <dgm:cxn modelId="{FDC10613-EF8D-8747-8394-3CC03A223E4B}" type="presParOf" srcId="{3F505218-8482-474D-A2C0-88E093662F18}" destId="{DFA2CCEF-E48F-7847-A6CC-B69B93598BAC}" srcOrd="1" destOrd="0" presId="urn:microsoft.com/office/officeart/2005/8/layout/hList1"/>
    <dgm:cxn modelId="{320815A3-0EEF-B743-949F-F2CA9A2BFAF6}" type="presParOf" srcId="{C0367F69-F075-024E-9E60-DB7940E034AA}" destId="{D29D7CE9-876A-9E47-A22D-EA3EAF02C593}" srcOrd="3" destOrd="0" presId="urn:microsoft.com/office/officeart/2005/8/layout/hList1"/>
    <dgm:cxn modelId="{90F79798-9FC9-FC49-B23B-C203380F5ED8}" type="presParOf" srcId="{C0367F69-F075-024E-9E60-DB7940E034AA}" destId="{2870C7CC-0C1D-A44E-96B6-7D159F17E84A}" srcOrd="4" destOrd="0" presId="urn:microsoft.com/office/officeart/2005/8/layout/hList1"/>
    <dgm:cxn modelId="{69E9F63A-F6FD-0D47-B2E4-F67D094DA181}" type="presParOf" srcId="{2870C7CC-0C1D-A44E-96B6-7D159F17E84A}" destId="{1123E4F1-4B02-334E-A135-BA36098636EC}" srcOrd="0" destOrd="0" presId="urn:microsoft.com/office/officeart/2005/8/layout/hList1"/>
    <dgm:cxn modelId="{FC308E18-0EA8-734F-938C-7A7373792CBE}" type="presParOf" srcId="{2870C7CC-0C1D-A44E-96B6-7D159F17E84A}" destId="{4A3BCC0A-9297-CA4A-B076-EA7F63332B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17C31-2F56-9C44-B749-B8A2D23C199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3E880C-16FB-BB4B-9391-B7A53E450C45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FFC1422-8F94-0948-AE47-AF615660A435}" type="parTrans" cxnId="{AB105B86-D3AF-1049-A49E-ABAB821CC5CB}">
      <dgm:prSet/>
      <dgm:spPr/>
      <dgm:t>
        <a:bodyPr/>
        <a:lstStyle/>
        <a:p>
          <a:endParaRPr lang="en-US"/>
        </a:p>
      </dgm:t>
    </dgm:pt>
    <dgm:pt modelId="{25B43B31-EA87-2B4E-B957-4AFD865D1369}" type="sibTrans" cxnId="{AB105B86-D3AF-1049-A49E-ABAB821CC5CB}">
      <dgm:prSet/>
      <dgm:spPr/>
      <dgm:t>
        <a:bodyPr/>
        <a:lstStyle/>
        <a:p>
          <a:endParaRPr lang="en-US"/>
        </a:p>
      </dgm:t>
    </dgm:pt>
    <dgm:pt modelId="{EC62FCF4-1A0C-3942-925E-AB6CFB1AAB84}">
      <dgm:prSet phldrT="[Text]"/>
      <dgm:spPr/>
      <dgm:t>
        <a:bodyPr/>
        <a:lstStyle/>
        <a:p>
          <a:r>
            <a:rPr lang="en-US" dirty="0" smtClean="0"/>
            <a:t>Chrome</a:t>
          </a:r>
          <a:endParaRPr lang="en-US" dirty="0"/>
        </a:p>
      </dgm:t>
    </dgm:pt>
    <dgm:pt modelId="{09FBE505-708A-444E-B72D-5F9533F19D6F}" type="parTrans" cxnId="{0B193E78-445C-314D-B65F-EB049179687F}">
      <dgm:prSet/>
      <dgm:spPr/>
      <dgm:t>
        <a:bodyPr/>
        <a:lstStyle/>
        <a:p>
          <a:endParaRPr lang="en-US"/>
        </a:p>
      </dgm:t>
    </dgm:pt>
    <dgm:pt modelId="{170BAA47-C4E3-D848-BC11-A17AEB8D819D}" type="sibTrans" cxnId="{0B193E78-445C-314D-B65F-EB049179687F}">
      <dgm:prSet/>
      <dgm:spPr/>
      <dgm:t>
        <a:bodyPr/>
        <a:lstStyle/>
        <a:p>
          <a:endParaRPr lang="en-US"/>
        </a:p>
      </dgm:t>
    </dgm:pt>
    <dgm:pt modelId="{9EF76DBA-C64C-3D40-8FF3-9C1E8048C2C9}">
      <dgm:prSet phldrT="[Text]"/>
      <dgm:spPr/>
      <dgm:t>
        <a:bodyPr/>
        <a:lstStyle/>
        <a:p>
          <a:r>
            <a:rPr lang="en-US" dirty="0" smtClean="0"/>
            <a:t>Firefox</a:t>
          </a:r>
          <a:endParaRPr lang="en-US" dirty="0"/>
        </a:p>
      </dgm:t>
    </dgm:pt>
    <dgm:pt modelId="{8CCAA206-561F-0646-853B-3BA9A95D0D9E}" type="parTrans" cxnId="{7901BFA4-0C38-204B-AA94-D84931974843}">
      <dgm:prSet/>
      <dgm:spPr/>
      <dgm:t>
        <a:bodyPr/>
        <a:lstStyle/>
        <a:p>
          <a:endParaRPr lang="en-US"/>
        </a:p>
      </dgm:t>
    </dgm:pt>
    <dgm:pt modelId="{C7EEC96A-A6B1-A146-BC0E-11779CF62780}" type="sibTrans" cxnId="{7901BFA4-0C38-204B-AA94-D84931974843}">
      <dgm:prSet/>
      <dgm:spPr/>
      <dgm:t>
        <a:bodyPr/>
        <a:lstStyle/>
        <a:p>
          <a:endParaRPr lang="en-US"/>
        </a:p>
      </dgm:t>
    </dgm:pt>
    <dgm:pt modelId="{E7EC1060-62E3-9342-9B86-BB8B3582D4B0}">
      <dgm:prSet phldrT="[Text]"/>
      <dgm:spPr/>
      <dgm:t>
        <a:bodyPr/>
        <a:lstStyle/>
        <a:p>
          <a:r>
            <a:rPr lang="en-US" dirty="0" smtClean="0"/>
            <a:t>Code Editor</a:t>
          </a:r>
          <a:endParaRPr lang="en-US" dirty="0"/>
        </a:p>
      </dgm:t>
    </dgm:pt>
    <dgm:pt modelId="{FA8C72B8-AD8B-CD41-89A9-6CEFBE0572FC}" type="parTrans" cxnId="{10DDBB81-A080-334D-A5CB-423BDF3C9544}">
      <dgm:prSet/>
      <dgm:spPr/>
      <dgm:t>
        <a:bodyPr/>
        <a:lstStyle/>
        <a:p>
          <a:endParaRPr lang="en-US"/>
        </a:p>
      </dgm:t>
    </dgm:pt>
    <dgm:pt modelId="{50B7E283-0B58-C34A-A25D-1C0799253EDC}" type="sibTrans" cxnId="{10DDBB81-A080-334D-A5CB-423BDF3C9544}">
      <dgm:prSet/>
      <dgm:spPr/>
      <dgm:t>
        <a:bodyPr/>
        <a:lstStyle/>
        <a:p>
          <a:endParaRPr lang="en-US"/>
        </a:p>
      </dgm:t>
    </dgm:pt>
    <dgm:pt modelId="{DCFF0419-97A8-8B48-B998-4E43B8F181F9}">
      <dgm:prSet phldrT="[Text]"/>
      <dgm:spPr/>
      <dgm:t>
        <a:bodyPr/>
        <a:lstStyle/>
        <a:p>
          <a:r>
            <a:rPr lang="en-US" dirty="0" smtClean="0"/>
            <a:t>Coda 2</a:t>
          </a:r>
          <a:endParaRPr lang="en-US" dirty="0"/>
        </a:p>
      </dgm:t>
    </dgm:pt>
    <dgm:pt modelId="{9A535294-A52B-0A45-B51B-02A017B954C9}" type="parTrans" cxnId="{38FFFE7D-502E-364C-84D5-88DA359A997B}">
      <dgm:prSet/>
      <dgm:spPr/>
      <dgm:t>
        <a:bodyPr/>
        <a:lstStyle/>
        <a:p>
          <a:endParaRPr lang="en-US"/>
        </a:p>
      </dgm:t>
    </dgm:pt>
    <dgm:pt modelId="{E4BBA9AE-C2A0-BB47-9DA7-6EA88129AE4A}" type="sibTrans" cxnId="{38FFFE7D-502E-364C-84D5-88DA359A997B}">
      <dgm:prSet/>
      <dgm:spPr/>
      <dgm:t>
        <a:bodyPr/>
        <a:lstStyle/>
        <a:p>
          <a:endParaRPr lang="en-US"/>
        </a:p>
      </dgm:t>
    </dgm:pt>
    <dgm:pt modelId="{47023006-92C3-E344-8361-F8543DFD6405}">
      <dgm:prSet phldrT="[Text]"/>
      <dgm:spPr/>
      <dgm:t>
        <a:bodyPr/>
        <a:lstStyle/>
        <a:p>
          <a:r>
            <a:rPr lang="en-US" dirty="0" smtClean="0"/>
            <a:t>Sublime Text</a:t>
          </a:r>
          <a:endParaRPr lang="en-US" dirty="0"/>
        </a:p>
      </dgm:t>
    </dgm:pt>
    <dgm:pt modelId="{57808B81-97B1-8848-A095-CFC0F52E1BC1}" type="parTrans" cxnId="{24F7E967-2A37-7349-AEAC-5BFCFFD5108F}">
      <dgm:prSet/>
      <dgm:spPr/>
      <dgm:t>
        <a:bodyPr/>
        <a:lstStyle/>
        <a:p>
          <a:endParaRPr lang="en-US"/>
        </a:p>
      </dgm:t>
    </dgm:pt>
    <dgm:pt modelId="{30162D59-2116-3440-951B-1AB3003DAC1A}" type="sibTrans" cxnId="{24F7E967-2A37-7349-AEAC-5BFCFFD5108F}">
      <dgm:prSet/>
      <dgm:spPr/>
      <dgm:t>
        <a:bodyPr/>
        <a:lstStyle/>
        <a:p>
          <a:endParaRPr lang="en-US"/>
        </a:p>
      </dgm:t>
    </dgm:pt>
    <dgm:pt modelId="{A8289144-9C27-DD48-8A5B-507D6982DA93}">
      <dgm:prSet phldrT="[Text]"/>
      <dgm:spPr/>
      <dgm:t>
        <a:bodyPr/>
        <a:lstStyle/>
        <a:p>
          <a:r>
            <a:rPr lang="en-US" dirty="0" smtClean="0"/>
            <a:t>Image Editor (Optional)</a:t>
          </a:r>
          <a:endParaRPr lang="en-US" dirty="0"/>
        </a:p>
      </dgm:t>
    </dgm:pt>
    <dgm:pt modelId="{FCA29F01-7568-8742-BFD1-A66D0CCBFF46}" type="parTrans" cxnId="{4B692F55-B394-9948-ACB0-EDD5B30ECC29}">
      <dgm:prSet/>
      <dgm:spPr/>
      <dgm:t>
        <a:bodyPr/>
        <a:lstStyle/>
        <a:p>
          <a:endParaRPr lang="en-US"/>
        </a:p>
      </dgm:t>
    </dgm:pt>
    <dgm:pt modelId="{5AC84117-5E95-DD4E-8719-8A374615C1E8}" type="sibTrans" cxnId="{4B692F55-B394-9948-ACB0-EDD5B30ECC29}">
      <dgm:prSet/>
      <dgm:spPr/>
      <dgm:t>
        <a:bodyPr/>
        <a:lstStyle/>
        <a:p>
          <a:endParaRPr lang="en-US"/>
        </a:p>
      </dgm:t>
    </dgm:pt>
    <dgm:pt modelId="{2ECBC387-BB89-774B-A648-85A05F40FADF}">
      <dgm:prSet phldrT="[Text]"/>
      <dgm:spPr/>
      <dgm:t>
        <a:bodyPr/>
        <a:lstStyle/>
        <a:p>
          <a:r>
            <a:rPr lang="en-US" dirty="0" smtClean="0"/>
            <a:t>Adobe Photoshop</a:t>
          </a:r>
          <a:endParaRPr lang="en-US" dirty="0"/>
        </a:p>
      </dgm:t>
    </dgm:pt>
    <dgm:pt modelId="{5EC7C767-2433-2B4D-B3D1-055511CFF31B}" type="parTrans" cxnId="{E398196C-660E-314B-8B18-23863FD6668C}">
      <dgm:prSet/>
      <dgm:spPr/>
      <dgm:t>
        <a:bodyPr/>
        <a:lstStyle/>
        <a:p>
          <a:endParaRPr lang="en-US"/>
        </a:p>
      </dgm:t>
    </dgm:pt>
    <dgm:pt modelId="{72772547-3AD6-894E-A163-62B20E41D8D9}" type="sibTrans" cxnId="{E398196C-660E-314B-8B18-23863FD6668C}">
      <dgm:prSet/>
      <dgm:spPr/>
      <dgm:t>
        <a:bodyPr/>
        <a:lstStyle/>
        <a:p>
          <a:endParaRPr lang="en-US"/>
        </a:p>
      </dgm:t>
    </dgm:pt>
    <dgm:pt modelId="{811C0317-5CAA-F943-BDED-4CC90220679B}">
      <dgm:prSet phldrT="[Text]"/>
      <dgm:spPr/>
      <dgm:t>
        <a:bodyPr/>
        <a:lstStyle/>
        <a:p>
          <a:r>
            <a:rPr lang="en-US" dirty="0" smtClean="0"/>
            <a:t>Safari</a:t>
          </a:r>
          <a:endParaRPr lang="en-US" dirty="0"/>
        </a:p>
      </dgm:t>
    </dgm:pt>
    <dgm:pt modelId="{4308AE12-CFD8-5C40-B706-E08961325968}" type="parTrans" cxnId="{4E695467-AC74-934B-8F41-35D1E550538C}">
      <dgm:prSet/>
      <dgm:spPr/>
      <dgm:t>
        <a:bodyPr/>
        <a:lstStyle/>
        <a:p>
          <a:endParaRPr lang="en-US"/>
        </a:p>
      </dgm:t>
    </dgm:pt>
    <dgm:pt modelId="{C28D9FF3-7AE9-EE46-A7B8-42DCFA8A603F}" type="sibTrans" cxnId="{4E695467-AC74-934B-8F41-35D1E550538C}">
      <dgm:prSet/>
      <dgm:spPr/>
      <dgm:t>
        <a:bodyPr/>
        <a:lstStyle/>
        <a:p>
          <a:endParaRPr lang="en-US"/>
        </a:p>
      </dgm:t>
    </dgm:pt>
    <dgm:pt modelId="{2177FA91-388A-904D-A0BE-CB235D867F6A}">
      <dgm:prSet phldrT="[Text]"/>
      <dgm:spPr/>
      <dgm:t>
        <a:bodyPr/>
        <a:lstStyle/>
        <a:p>
          <a:r>
            <a:rPr lang="en-US" dirty="0" smtClean="0"/>
            <a:t>Dreamweaver</a:t>
          </a:r>
          <a:endParaRPr lang="en-US" dirty="0"/>
        </a:p>
      </dgm:t>
    </dgm:pt>
    <dgm:pt modelId="{C82B5F4C-3717-D44A-B931-F4D10EEF96BB}" type="parTrans" cxnId="{A8C88B10-E602-224F-AB6D-203FA39D646A}">
      <dgm:prSet/>
      <dgm:spPr/>
      <dgm:t>
        <a:bodyPr/>
        <a:lstStyle/>
        <a:p>
          <a:endParaRPr lang="en-US"/>
        </a:p>
      </dgm:t>
    </dgm:pt>
    <dgm:pt modelId="{940F42A3-F261-A741-BE66-5E3AA25DF719}" type="sibTrans" cxnId="{A8C88B10-E602-224F-AB6D-203FA39D646A}">
      <dgm:prSet/>
      <dgm:spPr/>
      <dgm:t>
        <a:bodyPr/>
        <a:lstStyle/>
        <a:p>
          <a:endParaRPr lang="en-US"/>
        </a:p>
      </dgm:t>
    </dgm:pt>
    <dgm:pt modelId="{15D59B25-748C-B943-9DD5-DCF178FB4E57}" type="pres">
      <dgm:prSet presAssocID="{E3717C31-2F56-9C44-B749-B8A2D23C19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746F9-4F4A-5D4E-A42D-A1B4404F2A8E}" type="pres">
      <dgm:prSet presAssocID="{753E880C-16FB-BB4B-9391-B7A53E450C45}" presName="composite" presStyleCnt="0"/>
      <dgm:spPr/>
    </dgm:pt>
    <dgm:pt modelId="{66770E35-A2BD-114A-8F13-F837F5475E24}" type="pres">
      <dgm:prSet presAssocID="{753E880C-16FB-BB4B-9391-B7A53E450C4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ED309-1ED0-444F-BCCE-25610A230553}" type="pres">
      <dgm:prSet presAssocID="{753E880C-16FB-BB4B-9391-B7A53E450C4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0FCBD-8B4E-354A-9E84-A41E56CE5FE4}" type="pres">
      <dgm:prSet presAssocID="{25B43B31-EA87-2B4E-B957-4AFD865D1369}" presName="space" presStyleCnt="0"/>
      <dgm:spPr/>
    </dgm:pt>
    <dgm:pt modelId="{FD92E3B5-7EDF-A549-B9AC-6632193A9138}" type="pres">
      <dgm:prSet presAssocID="{E7EC1060-62E3-9342-9B86-BB8B3582D4B0}" presName="composite" presStyleCnt="0"/>
      <dgm:spPr/>
    </dgm:pt>
    <dgm:pt modelId="{C0937F17-03E1-4540-A55F-C3FB2BE81873}" type="pres">
      <dgm:prSet presAssocID="{E7EC1060-62E3-9342-9B86-BB8B3582D4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EF9AB-1D82-B448-A9D3-B20D8CE024AC}" type="pres">
      <dgm:prSet presAssocID="{E7EC1060-62E3-9342-9B86-BB8B3582D4B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2CD79-64B1-E641-A258-B1405455ABD4}" type="pres">
      <dgm:prSet presAssocID="{50B7E283-0B58-C34A-A25D-1C0799253EDC}" presName="space" presStyleCnt="0"/>
      <dgm:spPr/>
    </dgm:pt>
    <dgm:pt modelId="{71EF150C-161F-3645-AFBA-3C5C319B74CE}" type="pres">
      <dgm:prSet presAssocID="{A8289144-9C27-DD48-8A5B-507D6982DA93}" presName="composite" presStyleCnt="0"/>
      <dgm:spPr/>
    </dgm:pt>
    <dgm:pt modelId="{F15A2654-EF60-1448-B025-A2875AE32068}" type="pres">
      <dgm:prSet presAssocID="{A8289144-9C27-DD48-8A5B-507D6982DA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F7DD2-CE43-0744-B3E3-46D6D82C0FF0}" type="pres">
      <dgm:prSet presAssocID="{A8289144-9C27-DD48-8A5B-507D6982DA9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DDBB81-A080-334D-A5CB-423BDF3C9544}" srcId="{E3717C31-2F56-9C44-B749-B8A2D23C199C}" destId="{E7EC1060-62E3-9342-9B86-BB8B3582D4B0}" srcOrd="1" destOrd="0" parTransId="{FA8C72B8-AD8B-CD41-89A9-6CEFBE0572FC}" sibTransId="{50B7E283-0B58-C34A-A25D-1C0799253EDC}"/>
    <dgm:cxn modelId="{E398196C-660E-314B-8B18-23863FD6668C}" srcId="{A8289144-9C27-DD48-8A5B-507D6982DA93}" destId="{2ECBC387-BB89-774B-A648-85A05F40FADF}" srcOrd="0" destOrd="0" parTransId="{5EC7C767-2433-2B4D-B3D1-055511CFF31B}" sibTransId="{72772547-3AD6-894E-A163-62B20E41D8D9}"/>
    <dgm:cxn modelId="{5F9ADAB1-E426-3141-8148-18A9A5ED0867}" type="presOf" srcId="{9EF76DBA-C64C-3D40-8FF3-9C1E8048C2C9}" destId="{E0EED309-1ED0-444F-BCCE-25610A230553}" srcOrd="0" destOrd="1" presId="urn:microsoft.com/office/officeart/2005/8/layout/hList1"/>
    <dgm:cxn modelId="{98250BCB-D928-724E-9FDE-4204BED0211F}" type="presOf" srcId="{753E880C-16FB-BB4B-9391-B7A53E450C45}" destId="{66770E35-A2BD-114A-8F13-F837F5475E24}" srcOrd="0" destOrd="0" presId="urn:microsoft.com/office/officeart/2005/8/layout/hList1"/>
    <dgm:cxn modelId="{AB105B86-D3AF-1049-A49E-ABAB821CC5CB}" srcId="{E3717C31-2F56-9C44-B749-B8A2D23C199C}" destId="{753E880C-16FB-BB4B-9391-B7A53E450C45}" srcOrd="0" destOrd="0" parTransId="{DFFC1422-8F94-0948-AE47-AF615660A435}" sibTransId="{25B43B31-EA87-2B4E-B957-4AFD865D1369}"/>
    <dgm:cxn modelId="{7901BFA4-0C38-204B-AA94-D84931974843}" srcId="{753E880C-16FB-BB4B-9391-B7A53E450C45}" destId="{9EF76DBA-C64C-3D40-8FF3-9C1E8048C2C9}" srcOrd="1" destOrd="0" parTransId="{8CCAA206-561F-0646-853B-3BA9A95D0D9E}" sibTransId="{C7EEC96A-A6B1-A146-BC0E-11779CF62780}"/>
    <dgm:cxn modelId="{0B193E78-445C-314D-B65F-EB049179687F}" srcId="{753E880C-16FB-BB4B-9391-B7A53E450C45}" destId="{EC62FCF4-1A0C-3942-925E-AB6CFB1AAB84}" srcOrd="0" destOrd="0" parTransId="{09FBE505-708A-444E-B72D-5F9533F19D6F}" sibTransId="{170BAA47-C4E3-D848-BC11-A17AEB8D819D}"/>
    <dgm:cxn modelId="{9CD06BCE-778D-2246-B66C-A27D00C80C26}" type="presOf" srcId="{E7EC1060-62E3-9342-9B86-BB8B3582D4B0}" destId="{C0937F17-03E1-4540-A55F-C3FB2BE81873}" srcOrd="0" destOrd="0" presId="urn:microsoft.com/office/officeart/2005/8/layout/hList1"/>
    <dgm:cxn modelId="{554453FB-14D6-DE45-BD7B-36F66591A1F8}" type="presOf" srcId="{A8289144-9C27-DD48-8A5B-507D6982DA93}" destId="{F15A2654-EF60-1448-B025-A2875AE32068}" srcOrd="0" destOrd="0" presId="urn:microsoft.com/office/officeart/2005/8/layout/hList1"/>
    <dgm:cxn modelId="{FEB1D56C-A821-9A49-B492-44FFA62423FA}" type="presOf" srcId="{DCFF0419-97A8-8B48-B998-4E43B8F181F9}" destId="{9C7EF9AB-1D82-B448-A9D3-B20D8CE024AC}" srcOrd="0" destOrd="0" presId="urn:microsoft.com/office/officeart/2005/8/layout/hList1"/>
    <dgm:cxn modelId="{D02FD1E9-13FD-EB4B-B21F-D8A79CD17815}" type="presOf" srcId="{E3717C31-2F56-9C44-B749-B8A2D23C199C}" destId="{15D59B25-748C-B943-9DD5-DCF178FB4E57}" srcOrd="0" destOrd="0" presId="urn:microsoft.com/office/officeart/2005/8/layout/hList1"/>
    <dgm:cxn modelId="{4E695467-AC74-934B-8F41-35D1E550538C}" srcId="{753E880C-16FB-BB4B-9391-B7A53E450C45}" destId="{811C0317-5CAA-F943-BDED-4CC90220679B}" srcOrd="2" destOrd="0" parTransId="{4308AE12-CFD8-5C40-B706-E08961325968}" sibTransId="{C28D9FF3-7AE9-EE46-A7B8-42DCFA8A603F}"/>
    <dgm:cxn modelId="{66E80358-1E7D-A34C-94FE-7D7ABBA722E1}" type="presOf" srcId="{47023006-92C3-E344-8361-F8543DFD6405}" destId="{9C7EF9AB-1D82-B448-A9D3-B20D8CE024AC}" srcOrd="0" destOrd="1" presId="urn:microsoft.com/office/officeart/2005/8/layout/hList1"/>
    <dgm:cxn modelId="{49D28A5F-CF2E-2C44-ACE9-0DDD37DAF0C5}" type="presOf" srcId="{2177FA91-388A-904D-A0BE-CB235D867F6A}" destId="{9C7EF9AB-1D82-B448-A9D3-B20D8CE024AC}" srcOrd="0" destOrd="2" presId="urn:microsoft.com/office/officeart/2005/8/layout/hList1"/>
    <dgm:cxn modelId="{A8C88B10-E602-224F-AB6D-203FA39D646A}" srcId="{E7EC1060-62E3-9342-9B86-BB8B3582D4B0}" destId="{2177FA91-388A-904D-A0BE-CB235D867F6A}" srcOrd="2" destOrd="0" parTransId="{C82B5F4C-3717-D44A-B931-F4D10EEF96BB}" sibTransId="{940F42A3-F261-A741-BE66-5E3AA25DF719}"/>
    <dgm:cxn modelId="{04A38719-2761-8540-9806-BA95D7D2EE48}" type="presOf" srcId="{EC62FCF4-1A0C-3942-925E-AB6CFB1AAB84}" destId="{E0EED309-1ED0-444F-BCCE-25610A230553}" srcOrd="0" destOrd="0" presId="urn:microsoft.com/office/officeart/2005/8/layout/hList1"/>
    <dgm:cxn modelId="{3DA3F3A9-F235-3C40-ADDA-6A6291B38E72}" type="presOf" srcId="{811C0317-5CAA-F943-BDED-4CC90220679B}" destId="{E0EED309-1ED0-444F-BCCE-25610A230553}" srcOrd="0" destOrd="2" presId="urn:microsoft.com/office/officeart/2005/8/layout/hList1"/>
    <dgm:cxn modelId="{38FFFE7D-502E-364C-84D5-88DA359A997B}" srcId="{E7EC1060-62E3-9342-9B86-BB8B3582D4B0}" destId="{DCFF0419-97A8-8B48-B998-4E43B8F181F9}" srcOrd="0" destOrd="0" parTransId="{9A535294-A52B-0A45-B51B-02A017B954C9}" sibTransId="{E4BBA9AE-C2A0-BB47-9DA7-6EA88129AE4A}"/>
    <dgm:cxn modelId="{24F7E967-2A37-7349-AEAC-5BFCFFD5108F}" srcId="{E7EC1060-62E3-9342-9B86-BB8B3582D4B0}" destId="{47023006-92C3-E344-8361-F8543DFD6405}" srcOrd="1" destOrd="0" parTransId="{57808B81-97B1-8848-A095-CFC0F52E1BC1}" sibTransId="{30162D59-2116-3440-951B-1AB3003DAC1A}"/>
    <dgm:cxn modelId="{F640C3FF-143C-9A4A-A561-A032EB67BFEF}" type="presOf" srcId="{2ECBC387-BB89-774B-A648-85A05F40FADF}" destId="{05BF7DD2-CE43-0744-B3E3-46D6D82C0FF0}" srcOrd="0" destOrd="0" presId="urn:microsoft.com/office/officeart/2005/8/layout/hList1"/>
    <dgm:cxn modelId="{4B692F55-B394-9948-ACB0-EDD5B30ECC29}" srcId="{E3717C31-2F56-9C44-B749-B8A2D23C199C}" destId="{A8289144-9C27-DD48-8A5B-507D6982DA93}" srcOrd="2" destOrd="0" parTransId="{FCA29F01-7568-8742-BFD1-A66D0CCBFF46}" sibTransId="{5AC84117-5E95-DD4E-8719-8A374615C1E8}"/>
    <dgm:cxn modelId="{05886912-3561-7C49-BE79-0A47EEE98A89}" type="presParOf" srcId="{15D59B25-748C-B943-9DD5-DCF178FB4E57}" destId="{4E3746F9-4F4A-5D4E-A42D-A1B4404F2A8E}" srcOrd="0" destOrd="0" presId="urn:microsoft.com/office/officeart/2005/8/layout/hList1"/>
    <dgm:cxn modelId="{D6D400B3-13C4-674E-B1A3-7FD4B71B6046}" type="presParOf" srcId="{4E3746F9-4F4A-5D4E-A42D-A1B4404F2A8E}" destId="{66770E35-A2BD-114A-8F13-F837F5475E24}" srcOrd="0" destOrd="0" presId="urn:microsoft.com/office/officeart/2005/8/layout/hList1"/>
    <dgm:cxn modelId="{0C963D1F-50B1-004F-BA4A-A9C07A1E1049}" type="presParOf" srcId="{4E3746F9-4F4A-5D4E-A42D-A1B4404F2A8E}" destId="{E0EED309-1ED0-444F-BCCE-25610A230553}" srcOrd="1" destOrd="0" presId="urn:microsoft.com/office/officeart/2005/8/layout/hList1"/>
    <dgm:cxn modelId="{EA8ADEDD-A3FD-6A42-AFAF-44BC9A97469C}" type="presParOf" srcId="{15D59B25-748C-B943-9DD5-DCF178FB4E57}" destId="{E340FCBD-8B4E-354A-9E84-A41E56CE5FE4}" srcOrd="1" destOrd="0" presId="urn:microsoft.com/office/officeart/2005/8/layout/hList1"/>
    <dgm:cxn modelId="{3C1D7910-C588-734B-B214-786001B900DF}" type="presParOf" srcId="{15D59B25-748C-B943-9DD5-DCF178FB4E57}" destId="{FD92E3B5-7EDF-A549-B9AC-6632193A9138}" srcOrd="2" destOrd="0" presId="urn:microsoft.com/office/officeart/2005/8/layout/hList1"/>
    <dgm:cxn modelId="{8AA30B41-9389-DC46-B7F5-B2536A2A6678}" type="presParOf" srcId="{FD92E3B5-7EDF-A549-B9AC-6632193A9138}" destId="{C0937F17-03E1-4540-A55F-C3FB2BE81873}" srcOrd="0" destOrd="0" presId="urn:microsoft.com/office/officeart/2005/8/layout/hList1"/>
    <dgm:cxn modelId="{EF28BEB6-FB0C-CA43-9EF4-A14168A6F059}" type="presParOf" srcId="{FD92E3B5-7EDF-A549-B9AC-6632193A9138}" destId="{9C7EF9AB-1D82-B448-A9D3-B20D8CE024AC}" srcOrd="1" destOrd="0" presId="urn:microsoft.com/office/officeart/2005/8/layout/hList1"/>
    <dgm:cxn modelId="{4EF7B022-9706-7E48-BF2E-FB27FE68084D}" type="presParOf" srcId="{15D59B25-748C-B943-9DD5-DCF178FB4E57}" destId="{7392CD79-64B1-E641-A258-B1405455ABD4}" srcOrd="3" destOrd="0" presId="urn:microsoft.com/office/officeart/2005/8/layout/hList1"/>
    <dgm:cxn modelId="{618895F7-9F04-9A4F-8043-A6DDAB5213B3}" type="presParOf" srcId="{15D59B25-748C-B943-9DD5-DCF178FB4E57}" destId="{71EF150C-161F-3645-AFBA-3C5C319B74CE}" srcOrd="4" destOrd="0" presId="urn:microsoft.com/office/officeart/2005/8/layout/hList1"/>
    <dgm:cxn modelId="{79A1DAC6-8B67-1545-B063-634420047F3C}" type="presParOf" srcId="{71EF150C-161F-3645-AFBA-3C5C319B74CE}" destId="{F15A2654-EF60-1448-B025-A2875AE32068}" srcOrd="0" destOrd="0" presId="urn:microsoft.com/office/officeart/2005/8/layout/hList1"/>
    <dgm:cxn modelId="{AFAD7B9B-FF7E-7D48-8DA4-A60D4B872D3E}" type="presParOf" srcId="{71EF150C-161F-3645-AFBA-3C5C319B74CE}" destId="{05BF7DD2-CE43-0744-B3E3-46D6D82C0F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50F4EF-1941-6C4C-B66A-81F8EA87B20A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77DA7-67A2-6F4D-9072-32E83035A1B6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F563038C-4987-EE48-8E5B-C98E30CAA1F4}" type="parTrans" cxnId="{B0496D91-8137-204D-99A8-A8CACE929A56}">
      <dgm:prSet/>
      <dgm:spPr/>
      <dgm:t>
        <a:bodyPr/>
        <a:lstStyle/>
        <a:p>
          <a:endParaRPr lang="en-US"/>
        </a:p>
      </dgm:t>
    </dgm:pt>
    <dgm:pt modelId="{9FA2CC66-DF46-9E42-A2AC-6439ED6E4987}" type="sibTrans" cxnId="{B0496D91-8137-204D-99A8-A8CACE929A56}">
      <dgm:prSet/>
      <dgm:spPr/>
      <dgm:t>
        <a:bodyPr/>
        <a:lstStyle/>
        <a:p>
          <a:endParaRPr lang="en-US"/>
        </a:p>
      </dgm:t>
    </dgm:pt>
    <dgm:pt modelId="{111327EC-4DD9-2746-853B-24A2B90A7EF6}">
      <dgm:prSet phldrT="[Text]"/>
      <dgm:spPr/>
      <dgm:t>
        <a:bodyPr/>
        <a:lstStyle/>
        <a:p>
          <a:r>
            <a:rPr lang="en-US" dirty="0" smtClean="0"/>
            <a:t>Code up the structure in a code editor </a:t>
          </a:r>
          <a:endParaRPr lang="en-US" dirty="0"/>
        </a:p>
      </dgm:t>
    </dgm:pt>
    <dgm:pt modelId="{71496E1E-B235-6447-ACF9-8771E3A1EE38}" type="parTrans" cxnId="{2896D0DE-BCE7-E04B-859E-24245DCFC442}">
      <dgm:prSet/>
      <dgm:spPr/>
      <dgm:t>
        <a:bodyPr/>
        <a:lstStyle/>
        <a:p>
          <a:endParaRPr lang="en-US"/>
        </a:p>
      </dgm:t>
    </dgm:pt>
    <dgm:pt modelId="{0AC8442D-D6C8-D64D-AB18-A7A2CA2AEE85}" type="sibTrans" cxnId="{2896D0DE-BCE7-E04B-859E-24245DCFC442}">
      <dgm:prSet/>
      <dgm:spPr/>
      <dgm:t>
        <a:bodyPr/>
        <a:lstStyle/>
        <a:p>
          <a:endParaRPr lang="en-US"/>
        </a:p>
      </dgm:t>
    </dgm:pt>
    <dgm:pt modelId="{90DF7584-C86C-E448-B0E6-E33B5C1A5F50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E98487B3-BECB-E741-A80D-52C4E636F57F}" type="parTrans" cxnId="{1C807E67-FF46-0746-A767-0AA2A4666A3C}">
      <dgm:prSet/>
      <dgm:spPr/>
      <dgm:t>
        <a:bodyPr/>
        <a:lstStyle/>
        <a:p>
          <a:endParaRPr lang="en-US"/>
        </a:p>
      </dgm:t>
    </dgm:pt>
    <dgm:pt modelId="{C1FC4EAA-7830-3448-8646-345C57F5FFB9}" type="sibTrans" cxnId="{1C807E67-FF46-0746-A767-0AA2A4666A3C}">
      <dgm:prSet/>
      <dgm:spPr/>
      <dgm:t>
        <a:bodyPr/>
        <a:lstStyle/>
        <a:p>
          <a:endParaRPr lang="en-US"/>
        </a:p>
      </dgm:t>
    </dgm:pt>
    <dgm:pt modelId="{0A96025E-1693-0545-94C2-E18CBC9537FA}">
      <dgm:prSet phldrT="[Text]"/>
      <dgm:spPr/>
      <dgm:t>
        <a:bodyPr/>
        <a:lstStyle/>
        <a:p>
          <a:r>
            <a:rPr lang="en-US" dirty="0" smtClean="0"/>
            <a:t>Stylize the website using the Web Inspector</a:t>
          </a:r>
          <a:endParaRPr lang="en-US" dirty="0"/>
        </a:p>
      </dgm:t>
    </dgm:pt>
    <dgm:pt modelId="{23658437-D7C5-654E-8EC7-3596634E0B28}" type="parTrans" cxnId="{27ABA448-AAAC-AF48-BD49-8F37596FEC52}">
      <dgm:prSet/>
      <dgm:spPr/>
      <dgm:t>
        <a:bodyPr/>
        <a:lstStyle/>
        <a:p>
          <a:endParaRPr lang="en-US"/>
        </a:p>
      </dgm:t>
    </dgm:pt>
    <dgm:pt modelId="{7A3A96F1-C6A0-6044-9CAA-3235834F341F}" type="sibTrans" cxnId="{27ABA448-AAAC-AF48-BD49-8F37596FEC52}">
      <dgm:prSet/>
      <dgm:spPr/>
      <dgm:t>
        <a:bodyPr/>
        <a:lstStyle/>
        <a:p>
          <a:endParaRPr lang="en-US"/>
        </a:p>
      </dgm:t>
    </dgm:pt>
    <dgm:pt modelId="{3315E820-7A1F-3741-AD6B-67FC1D5DB6BA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CF39A37C-F191-D94F-A7B0-5A31AF7A9D00}" type="parTrans" cxnId="{151CDD1B-4627-AD48-B462-CF4F201F78D1}">
      <dgm:prSet/>
      <dgm:spPr/>
      <dgm:t>
        <a:bodyPr/>
        <a:lstStyle/>
        <a:p>
          <a:endParaRPr lang="en-US"/>
        </a:p>
      </dgm:t>
    </dgm:pt>
    <dgm:pt modelId="{AFF3B366-813D-C840-80DA-8FEAAE8DFAF9}" type="sibTrans" cxnId="{151CDD1B-4627-AD48-B462-CF4F201F78D1}">
      <dgm:prSet/>
      <dgm:spPr/>
      <dgm:t>
        <a:bodyPr/>
        <a:lstStyle/>
        <a:p>
          <a:endParaRPr lang="en-US"/>
        </a:p>
      </dgm:t>
    </dgm:pt>
    <dgm:pt modelId="{08CF3388-CA72-6E48-A581-53B5D2C9DF1E}">
      <dgm:prSet phldrT="[Text]"/>
      <dgm:spPr/>
      <dgm:t>
        <a:bodyPr/>
        <a:lstStyle/>
        <a:p>
          <a:r>
            <a:rPr lang="en-US" dirty="0" smtClean="0"/>
            <a:t>Add the missing functionality in the code editor</a:t>
          </a:r>
          <a:endParaRPr lang="en-US" dirty="0"/>
        </a:p>
      </dgm:t>
    </dgm:pt>
    <dgm:pt modelId="{8A360CB0-9601-7440-A3EA-89A6DEDD79BE}" type="parTrans" cxnId="{999F2111-CD4C-E34C-AB22-964010A3793B}">
      <dgm:prSet/>
      <dgm:spPr/>
      <dgm:t>
        <a:bodyPr/>
        <a:lstStyle/>
        <a:p>
          <a:endParaRPr lang="en-US"/>
        </a:p>
      </dgm:t>
    </dgm:pt>
    <dgm:pt modelId="{54210773-C208-DB43-AF58-6B660B6A5CC3}" type="sibTrans" cxnId="{999F2111-CD4C-E34C-AB22-964010A3793B}">
      <dgm:prSet/>
      <dgm:spPr/>
      <dgm:t>
        <a:bodyPr/>
        <a:lstStyle/>
        <a:p>
          <a:endParaRPr lang="en-US"/>
        </a:p>
      </dgm:t>
    </dgm:pt>
    <dgm:pt modelId="{22F764E1-4311-D446-9BD0-FCA6D5DCCFC3}" type="pres">
      <dgm:prSet presAssocID="{8050F4EF-1941-6C4C-B66A-81F8EA87B2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B32C43-3288-0D40-9E1B-8A2D0F2035F4}" type="pres">
      <dgm:prSet presAssocID="{93477DA7-67A2-6F4D-9072-32E83035A1B6}" presName="composite" presStyleCnt="0"/>
      <dgm:spPr/>
    </dgm:pt>
    <dgm:pt modelId="{D56F3A0E-F83A-8B47-8747-D9A16206A2C6}" type="pres">
      <dgm:prSet presAssocID="{93477DA7-67A2-6F4D-9072-32E83035A1B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F0D7E-EAB4-8146-BD61-A7AA28D7F7EE}" type="pres">
      <dgm:prSet presAssocID="{93477DA7-67A2-6F4D-9072-32E83035A1B6}" presName="descendantText" presStyleLbl="alignAcc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7DBA633-A1A1-3645-8777-C294F45CA4D3}" type="pres">
      <dgm:prSet presAssocID="{9FA2CC66-DF46-9E42-A2AC-6439ED6E4987}" presName="sp" presStyleCnt="0"/>
      <dgm:spPr/>
    </dgm:pt>
    <dgm:pt modelId="{03E2C009-550C-544E-A8FB-AA352AECC168}" type="pres">
      <dgm:prSet presAssocID="{90DF7584-C86C-E448-B0E6-E33B5C1A5F50}" presName="composite" presStyleCnt="0"/>
      <dgm:spPr/>
    </dgm:pt>
    <dgm:pt modelId="{B546E1DC-8398-D64C-95F4-1351C6D9BAA2}" type="pres">
      <dgm:prSet presAssocID="{90DF7584-C86C-E448-B0E6-E33B5C1A5F5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87E49-BC9D-9742-80DA-876098EBDB35}" type="pres">
      <dgm:prSet presAssocID="{90DF7584-C86C-E448-B0E6-E33B5C1A5F50}" presName="descendantText" presStyleLbl="alignAcc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B9713BA-E58A-C449-9312-7215BF46350C}" type="pres">
      <dgm:prSet presAssocID="{C1FC4EAA-7830-3448-8646-345C57F5FFB9}" presName="sp" presStyleCnt="0"/>
      <dgm:spPr/>
    </dgm:pt>
    <dgm:pt modelId="{CD543457-9C7D-A448-879C-4B208F64250D}" type="pres">
      <dgm:prSet presAssocID="{3315E820-7A1F-3741-AD6B-67FC1D5DB6BA}" presName="composite" presStyleCnt="0"/>
      <dgm:spPr/>
    </dgm:pt>
    <dgm:pt modelId="{E4DF9761-7578-4845-9C50-B17EC87E8DF3}" type="pres">
      <dgm:prSet presAssocID="{3315E820-7A1F-3741-AD6B-67FC1D5DB6B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DCC03-770C-D74D-8760-2C1E7233E690}" type="pres">
      <dgm:prSet presAssocID="{3315E820-7A1F-3741-AD6B-67FC1D5DB6BA}" presName="descendantText" presStyleLbl="alignAcc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C040CF53-CBD7-E64C-AF41-A42ABCB7C49C}" type="presOf" srcId="{90DF7584-C86C-E448-B0E6-E33B5C1A5F50}" destId="{B546E1DC-8398-D64C-95F4-1351C6D9BAA2}" srcOrd="0" destOrd="0" presId="urn:microsoft.com/office/officeart/2005/8/layout/chevron2"/>
    <dgm:cxn modelId="{E35BA43E-5500-0141-83EA-BFBC6FE44D33}" type="presOf" srcId="{93477DA7-67A2-6F4D-9072-32E83035A1B6}" destId="{D56F3A0E-F83A-8B47-8747-D9A16206A2C6}" srcOrd="0" destOrd="0" presId="urn:microsoft.com/office/officeart/2005/8/layout/chevron2"/>
    <dgm:cxn modelId="{4B906BCC-DC20-1244-B570-2D6E3D0E917F}" type="presOf" srcId="{8050F4EF-1941-6C4C-B66A-81F8EA87B20A}" destId="{22F764E1-4311-D446-9BD0-FCA6D5DCCFC3}" srcOrd="0" destOrd="0" presId="urn:microsoft.com/office/officeart/2005/8/layout/chevron2"/>
    <dgm:cxn modelId="{27ABA448-AAAC-AF48-BD49-8F37596FEC52}" srcId="{90DF7584-C86C-E448-B0E6-E33B5C1A5F50}" destId="{0A96025E-1693-0545-94C2-E18CBC9537FA}" srcOrd="0" destOrd="0" parTransId="{23658437-D7C5-654E-8EC7-3596634E0B28}" sibTransId="{7A3A96F1-C6A0-6044-9CAA-3235834F341F}"/>
    <dgm:cxn modelId="{A3FDFA65-D2E1-B54F-B444-85A070A87C26}" type="presOf" srcId="{08CF3388-CA72-6E48-A581-53B5D2C9DF1E}" destId="{F8FDCC03-770C-D74D-8760-2C1E7233E690}" srcOrd="0" destOrd="0" presId="urn:microsoft.com/office/officeart/2005/8/layout/chevron2"/>
    <dgm:cxn modelId="{2896D0DE-BCE7-E04B-859E-24245DCFC442}" srcId="{93477DA7-67A2-6F4D-9072-32E83035A1B6}" destId="{111327EC-4DD9-2746-853B-24A2B90A7EF6}" srcOrd="0" destOrd="0" parTransId="{71496E1E-B235-6447-ACF9-8771E3A1EE38}" sibTransId="{0AC8442D-D6C8-D64D-AB18-A7A2CA2AEE85}"/>
    <dgm:cxn modelId="{1981E290-BE0A-6A4E-8881-2BC631B5C5B0}" type="presOf" srcId="{3315E820-7A1F-3741-AD6B-67FC1D5DB6BA}" destId="{E4DF9761-7578-4845-9C50-B17EC87E8DF3}" srcOrd="0" destOrd="0" presId="urn:microsoft.com/office/officeart/2005/8/layout/chevron2"/>
    <dgm:cxn modelId="{151CDD1B-4627-AD48-B462-CF4F201F78D1}" srcId="{8050F4EF-1941-6C4C-B66A-81F8EA87B20A}" destId="{3315E820-7A1F-3741-AD6B-67FC1D5DB6BA}" srcOrd="2" destOrd="0" parTransId="{CF39A37C-F191-D94F-A7B0-5A31AF7A9D00}" sibTransId="{AFF3B366-813D-C840-80DA-8FEAAE8DFAF9}"/>
    <dgm:cxn modelId="{F7E0D746-261E-FF4C-8921-EDE26F609BFE}" type="presOf" srcId="{111327EC-4DD9-2746-853B-24A2B90A7EF6}" destId="{F22F0D7E-EAB4-8146-BD61-A7AA28D7F7EE}" srcOrd="0" destOrd="0" presId="urn:microsoft.com/office/officeart/2005/8/layout/chevron2"/>
    <dgm:cxn modelId="{B0496D91-8137-204D-99A8-A8CACE929A56}" srcId="{8050F4EF-1941-6C4C-B66A-81F8EA87B20A}" destId="{93477DA7-67A2-6F4D-9072-32E83035A1B6}" srcOrd="0" destOrd="0" parTransId="{F563038C-4987-EE48-8E5B-C98E30CAA1F4}" sibTransId="{9FA2CC66-DF46-9E42-A2AC-6439ED6E4987}"/>
    <dgm:cxn modelId="{85C05719-E0F1-8F4B-934A-30F8F0EB7330}" type="presOf" srcId="{0A96025E-1693-0545-94C2-E18CBC9537FA}" destId="{25787E49-BC9D-9742-80DA-876098EBDB35}" srcOrd="0" destOrd="0" presId="urn:microsoft.com/office/officeart/2005/8/layout/chevron2"/>
    <dgm:cxn modelId="{1C807E67-FF46-0746-A767-0AA2A4666A3C}" srcId="{8050F4EF-1941-6C4C-B66A-81F8EA87B20A}" destId="{90DF7584-C86C-E448-B0E6-E33B5C1A5F50}" srcOrd="1" destOrd="0" parTransId="{E98487B3-BECB-E741-A80D-52C4E636F57F}" sibTransId="{C1FC4EAA-7830-3448-8646-345C57F5FFB9}"/>
    <dgm:cxn modelId="{999F2111-CD4C-E34C-AB22-964010A3793B}" srcId="{3315E820-7A1F-3741-AD6B-67FC1D5DB6BA}" destId="{08CF3388-CA72-6E48-A581-53B5D2C9DF1E}" srcOrd="0" destOrd="0" parTransId="{8A360CB0-9601-7440-A3EA-89A6DEDD79BE}" sibTransId="{54210773-C208-DB43-AF58-6B660B6A5CC3}"/>
    <dgm:cxn modelId="{A4BAAA40-25A6-4449-8B29-A3C8CA8E4E2A}" type="presParOf" srcId="{22F764E1-4311-D446-9BD0-FCA6D5DCCFC3}" destId="{ABB32C43-3288-0D40-9E1B-8A2D0F2035F4}" srcOrd="0" destOrd="0" presId="urn:microsoft.com/office/officeart/2005/8/layout/chevron2"/>
    <dgm:cxn modelId="{2B721D9D-609D-FD45-95EC-1533C7FFDC46}" type="presParOf" srcId="{ABB32C43-3288-0D40-9E1B-8A2D0F2035F4}" destId="{D56F3A0E-F83A-8B47-8747-D9A16206A2C6}" srcOrd="0" destOrd="0" presId="urn:microsoft.com/office/officeart/2005/8/layout/chevron2"/>
    <dgm:cxn modelId="{DA2B831F-2035-D247-A776-B9E889E1BB01}" type="presParOf" srcId="{ABB32C43-3288-0D40-9E1B-8A2D0F2035F4}" destId="{F22F0D7E-EAB4-8146-BD61-A7AA28D7F7EE}" srcOrd="1" destOrd="0" presId="urn:microsoft.com/office/officeart/2005/8/layout/chevron2"/>
    <dgm:cxn modelId="{7031F0E9-5A09-EB48-A375-52C01E436F86}" type="presParOf" srcId="{22F764E1-4311-D446-9BD0-FCA6D5DCCFC3}" destId="{27DBA633-A1A1-3645-8777-C294F45CA4D3}" srcOrd="1" destOrd="0" presId="urn:microsoft.com/office/officeart/2005/8/layout/chevron2"/>
    <dgm:cxn modelId="{07BEDA22-8B9F-DE4A-8C90-59C7AD7C24C5}" type="presParOf" srcId="{22F764E1-4311-D446-9BD0-FCA6D5DCCFC3}" destId="{03E2C009-550C-544E-A8FB-AA352AECC168}" srcOrd="2" destOrd="0" presId="urn:microsoft.com/office/officeart/2005/8/layout/chevron2"/>
    <dgm:cxn modelId="{4851D16F-C3CC-3B4B-9878-0CC8E93B27F4}" type="presParOf" srcId="{03E2C009-550C-544E-A8FB-AA352AECC168}" destId="{B546E1DC-8398-D64C-95F4-1351C6D9BAA2}" srcOrd="0" destOrd="0" presId="urn:microsoft.com/office/officeart/2005/8/layout/chevron2"/>
    <dgm:cxn modelId="{AF4FE9B3-B477-244E-A891-FC70A324B71D}" type="presParOf" srcId="{03E2C009-550C-544E-A8FB-AA352AECC168}" destId="{25787E49-BC9D-9742-80DA-876098EBDB35}" srcOrd="1" destOrd="0" presId="urn:microsoft.com/office/officeart/2005/8/layout/chevron2"/>
    <dgm:cxn modelId="{4650432E-E396-CB4E-8974-D994BEB2FCA2}" type="presParOf" srcId="{22F764E1-4311-D446-9BD0-FCA6D5DCCFC3}" destId="{2B9713BA-E58A-C449-9312-7215BF46350C}" srcOrd="3" destOrd="0" presId="urn:microsoft.com/office/officeart/2005/8/layout/chevron2"/>
    <dgm:cxn modelId="{128EB76D-6CAE-A64D-86A9-CA9B7AF4EEB8}" type="presParOf" srcId="{22F764E1-4311-D446-9BD0-FCA6D5DCCFC3}" destId="{CD543457-9C7D-A448-879C-4B208F64250D}" srcOrd="4" destOrd="0" presId="urn:microsoft.com/office/officeart/2005/8/layout/chevron2"/>
    <dgm:cxn modelId="{BDD925CB-A050-CB4A-B811-D247F5901D2F}" type="presParOf" srcId="{CD543457-9C7D-A448-879C-4B208F64250D}" destId="{E4DF9761-7578-4845-9C50-B17EC87E8DF3}" srcOrd="0" destOrd="0" presId="urn:microsoft.com/office/officeart/2005/8/layout/chevron2"/>
    <dgm:cxn modelId="{5A711658-5F88-C34C-8C62-E7F6C40D0C1D}" type="presParOf" srcId="{CD543457-9C7D-A448-879C-4B208F64250D}" destId="{F8FDCC03-770C-D74D-8760-2C1E7233E6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44E20D-F076-FF42-B66C-0BB04625F2C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184F478-794A-B041-9C3D-9D9C3A8A7FEE}">
      <dgm:prSet phldrT="[Text]"/>
      <dgm:spPr/>
      <dgm:t>
        <a:bodyPr/>
        <a:lstStyle/>
        <a:p>
          <a:r>
            <a:rPr lang="en-US" dirty="0" smtClean="0"/>
            <a:t>Open up the Web inspector using “Inspect Element”</a:t>
          </a:r>
          <a:endParaRPr lang="en-US" dirty="0"/>
        </a:p>
      </dgm:t>
    </dgm:pt>
    <dgm:pt modelId="{319BE5F3-A447-1842-AB31-A0E0D7FDE908}" type="parTrans" cxnId="{EC82F0E6-8658-B84D-90EB-3D811A12C143}">
      <dgm:prSet/>
      <dgm:spPr/>
      <dgm:t>
        <a:bodyPr/>
        <a:lstStyle/>
        <a:p>
          <a:endParaRPr lang="en-US"/>
        </a:p>
      </dgm:t>
    </dgm:pt>
    <dgm:pt modelId="{358A1B7E-6B0C-9241-A84C-1FF73192BE5D}" type="sibTrans" cxnId="{EC82F0E6-8658-B84D-90EB-3D811A12C143}">
      <dgm:prSet/>
      <dgm:spPr/>
      <dgm:t>
        <a:bodyPr/>
        <a:lstStyle/>
        <a:p>
          <a:endParaRPr lang="en-US"/>
        </a:p>
      </dgm:t>
    </dgm:pt>
    <dgm:pt modelId="{5404F228-21A8-6F4E-8DC6-0BA11B479A8A}">
      <dgm:prSet phldrT="[Text]"/>
      <dgm:spPr/>
      <dgm:t>
        <a:bodyPr/>
        <a:lstStyle/>
        <a:p>
          <a:r>
            <a:rPr lang="en-US" dirty="0" smtClean="0"/>
            <a:t>Find the element you want to edit, and enter new CSS rules</a:t>
          </a:r>
          <a:endParaRPr lang="en-US" dirty="0"/>
        </a:p>
      </dgm:t>
    </dgm:pt>
    <dgm:pt modelId="{D8BD72E5-8032-DB4D-A67F-4698387094FF}" type="parTrans" cxnId="{751048ED-1EBA-194B-A940-C73A864330F8}">
      <dgm:prSet/>
      <dgm:spPr/>
      <dgm:t>
        <a:bodyPr/>
        <a:lstStyle/>
        <a:p>
          <a:endParaRPr lang="en-US"/>
        </a:p>
      </dgm:t>
    </dgm:pt>
    <dgm:pt modelId="{C8880F95-82EE-0145-A0F4-D3C9B4460697}" type="sibTrans" cxnId="{751048ED-1EBA-194B-A940-C73A864330F8}">
      <dgm:prSet/>
      <dgm:spPr/>
      <dgm:t>
        <a:bodyPr/>
        <a:lstStyle/>
        <a:p>
          <a:endParaRPr lang="en-US"/>
        </a:p>
      </dgm:t>
    </dgm:pt>
    <dgm:pt modelId="{F5BACCFE-D737-6D42-B0D4-D97136F15F7E}">
      <dgm:prSet phldrT="[Text]"/>
      <dgm:spPr/>
      <dgm:t>
        <a:bodyPr/>
        <a:lstStyle/>
        <a:p>
          <a:r>
            <a:rPr lang="en-US" dirty="0" smtClean="0"/>
            <a:t>Fiddle around until it looks good</a:t>
          </a:r>
          <a:endParaRPr lang="en-US" dirty="0"/>
        </a:p>
      </dgm:t>
    </dgm:pt>
    <dgm:pt modelId="{571B0810-4AC1-CA4C-A08A-63AC26D0C1DA}" type="parTrans" cxnId="{531037F1-D030-9948-90E6-618914A233A2}">
      <dgm:prSet/>
      <dgm:spPr/>
      <dgm:t>
        <a:bodyPr/>
        <a:lstStyle/>
        <a:p>
          <a:endParaRPr lang="en-US"/>
        </a:p>
      </dgm:t>
    </dgm:pt>
    <dgm:pt modelId="{8C7BB86D-601D-8446-8F53-5FA25E7EA660}" type="sibTrans" cxnId="{531037F1-D030-9948-90E6-618914A233A2}">
      <dgm:prSet/>
      <dgm:spPr/>
      <dgm:t>
        <a:bodyPr/>
        <a:lstStyle/>
        <a:p>
          <a:endParaRPr lang="en-US"/>
        </a:p>
      </dgm:t>
    </dgm:pt>
    <dgm:pt modelId="{37A183EA-0AA2-D841-A8F5-D5B88C07924E}">
      <dgm:prSet/>
      <dgm:spPr/>
      <dgm:t>
        <a:bodyPr/>
        <a:lstStyle/>
        <a:p>
          <a:r>
            <a:rPr lang="en-US" dirty="0" smtClean="0"/>
            <a:t>Take the final code to the Code Editor</a:t>
          </a:r>
          <a:endParaRPr lang="en-US" dirty="0"/>
        </a:p>
      </dgm:t>
    </dgm:pt>
    <dgm:pt modelId="{6895FF4F-DC4F-2244-B4DE-BA9D20A80350}" type="parTrans" cxnId="{C46466BB-8A12-B042-A51F-D409A5E16B80}">
      <dgm:prSet/>
      <dgm:spPr/>
      <dgm:t>
        <a:bodyPr/>
        <a:lstStyle/>
        <a:p>
          <a:endParaRPr lang="en-US"/>
        </a:p>
      </dgm:t>
    </dgm:pt>
    <dgm:pt modelId="{013D4245-A963-9442-9216-027F2D61F6F7}" type="sibTrans" cxnId="{C46466BB-8A12-B042-A51F-D409A5E16B80}">
      <dgm:prSet/>
      <dgm:spPr/>
      <dgm:t>
        <a:bodyPr/>
        <a:lstStyle/>
        <a:p>
          <a:endParaRPr lang="en-US"/>
        </a:p>
      </dgm:t>
    </dgm:pt>
    <dgm:pt modelId="{57354027-4689-4F4A-889C-C32B43E3D7B0}" type="pres">
      <dgm:prSet presAssocID="{EC44E20D-F076-FF42-B66C-0BB04625F2C1}" presName="Name0" presStyleCnt="0">
        <dgm:presLayoutVars>
          <dgm:dir/>
          <dgm:resizeHandles val="exact"/>
        </dgm:presLayoutVars>
      </dgm:prSet>
      <dgm:spPr/>
    </dgm:pt>
    <dgm:pt modelId="{E23A1A71-A8BE-F242-BDBC-9D2A6989DD11}" type="pres">
      <dgm:prSet presAssocID="{6184F478-794A-B041-9C3D-9D9C3A8A7FE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7A662-60ED-FC45-AD63-0BCC2FD56EA3}" type="pres">
      <dgm:prSet presAssocID="{358A1B7E-6B0C-9241-A84C-1FF73192BE5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C704CB1-1286-B740-9664-BE661A39E01C}" type="pres">
      <dgm:prSet presAssocID="{358A1B7E-6B0C-9241-A84C-1FF73192BE5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BA75992-3AC6-1743-B23D-8C5ED150B931}" type="pres">
      <dgm:prSet presAssocID="{5404F228-21A8-6F4E-8DC6-0BA11B479A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E66A3-7572-2040-987B-61354066AF7D}" type="pres">
      <dgm:prSet presAssocID="{C8880F95-82EE-0145-A0F4-D3C9B446069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ED4FF47-BEB2-4D48-BBEA-461E8EDDB5B0}" type="pres">
      <dgm:prSet presAssocID="{C8880F95-82EE-0145-A0F4-D3C9B446069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37B9ABB-F28C-5C4D-87AD-8FCAF02B7E39}" type="pres">
      <dgm:prSet presAssocID="{F5BACCFE-D737-6D42-B0D4-D97136F15F7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89DE5-E35D-5D4A-A643-AB3CA62CF7C7}" type="pres">
      <dgm:prSet presAssocID="{8C7BB86D-601D-8446-8F53-5FA25E7EA6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7EC5EFF-E5E6-F240-B52A-58796D169586}" type="pres">
      <dgm:prSet presAssocID="{8C7BB86D-601D-8446-8F53-5FA25E7EA6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33AC711-A11B-884A-9AF6-E09C0D1460A1}" type="pres">
      <dgm:prSet presAssocID="{37A183EA-0AA2-D841-A8F5-D5B88C0792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2116BC-968E-EB4E-B29A-DE4C9B56A50D}" type="presOf" srcId="{358A1B7E-6B0C-9241-A84C-1FF73192BE5D}" destId="{9C704CB1-1286-B740-9664-BE661A39E01C}" srcOrd="1" destOrd="0" presId="urn:microsoft.com/office/officeart/2005/8/layout/process1"/>
    <dgm:cxn modelId="{704E5B61-8442-814C-91BB-3757828CC4CA}" type="presOf" srcId="{F5BACCFE-D737-6D42-B0D4-D97136F15F7E}" destId="{537B9ABB-F28C-5C4D-87AD-8FCAF02B7E39}" srcOrd="0" destOrd="0" presId="urn:microsoft.com/office/officeart/2005/8/layout/process1"/>
    <dgm:cxn modelId="{B396EBC9-EAC1-0B4F-9CFE-A7086CD70AFB}" type="presOf" srcId="{358A1B7E-6B0C-9241-A84C-1FF73192BE5D}" destId="{CB67A662-60ED-FC45-AD63-0BCC2FD56EA3}" srcOrd="0" destOrd="0" presId="urn:microsoft.com/office/officeart/2005/8/layout/process1"/>
    <dgm:cxn modelId="{EC82F0E6-8658-B84D-90EB-3D811A12C143}" srcId="{EC44E20D-F076-FF42-B66C-0BB04625F2C1}" destId="{6184F478-794A-B041-9C3D-9D9C3A8A7FEE}" srcOrd="0" destOrd="0" parTransId="{319BE5F3-A447-1842-AB31-A0E0D7FDE908}" sibTransId="{358A1B7E-6B0C-9241-A84C-1FF73192BE5D}"/>
    <dgm:cxn modelId="{751048ED-1EBA-194B-A940-C73A864330F8}" srcId="{EC44E20D-F076-FF42-B66C-0BB04625F2C1}" destId="{5404F228-21A8-6F4E-8DC6-0BA11B479A8A}" srcOrd="1" destOrd="0" parTransId="{D8BD72E5-8032-DB4D-A67F-4698387094FF}" sibTransId="{C8880F95-82EE-0145-A0F4-D3C9B4460697}"/>
    <dgm:cxn modelId="{531037F1-D030-9948-90E6-618914A233A2}" srcId="{EC44E20D-F076-FF42-B66C-0BB04625F2C1}" destId="{F5BACCFE-D737-6D42-B0D4-D97136F15F7E}" srcOrd="2" destOrd="0" parTransId="{571B0810-4AC1-CA4C-A08A-63AC26D0C1DA}" sibTransId="{8C7BB86D-601D-8446-8F53-5FA25E7EA660}"/>
    <dgm:cxn modelId="{945E6EF4-B9B7-6444-B565-AB496FFCF5C8}" type="presOf" srcId="{C8880F95-82EE-0145-A0F4-D3C9B4460697}" destId="{1ED4FF47-BEB2-4D48-BBEA-461E8EDDB5B0}" srcOrd="1" destOrd="0" presId="urn:microsoft.com/office/officeart/2005/8/layout/process1"/>
    <dgm:cxn modelId="{A0E55784-4095-C245-B848-EEDABDF1A097}" type="presOf" srcId="{EC44E20D-F076-FF42-B66C-0BB04625F2C1}" destId="{57354027-4689-4F4A-889C-C32B43E3D7B0}" srcOrd="0" destOrd="0" presId="urn:microsoft.com/office/officeart/2005/8/layout/process1"/>
    <dgm:cxn modelId="{E34161D1-3297-3447-A0A2-50340EB65F2B}" type="presOf" srcId="{8C7BB86D-601D-8446-8F53-5FA25E7EA660}" destId="{07EC5EFF-E5E6-F240-B52A-58796D169586}" srcOrd="1" destOrd="0" presId="urn:microsoft.com/office/officeart/2005/8/layout/process1"/>
    <dgm:cxn modelId="{C46466BB-8A12-B042-A51F-D409A5E16B80}" srcId="{EC44E20D-F076-FF42-B66C-0BB04625F2C1}" destId="{37A183EA-0AA2-D841-A8F5-D5B88C07924E}" srcOrd="3" destOrd="0" parTransId="{6895FF4F-DC4F-2244-B4DE-BA9D20A80350}" sibTransId="{013D4245-A963-9442-9216-027F2D61F6F7}"/>
    <dgm:cxn modelId="{3DFD1159-7638-4C48-9B58-B173322B22DA}" type="presOf" srcId="{C8880F95-82EE-0145-A0F4-D3C9B4460697}" destId="{B80E66A3-7572-2040-987B-61354066AF7D}" srcOrd="0" destOrd="0" presId="urn:microsoft.com/office/officeart/2005/8/layout/process1"/>
    <dgm:cxn modelId="{AD8915A9-3366-564D-80B4-C6BB55F65625}" type="presOf" srcId="{6184F478-794A-B041-9C3D-9D9C3A8A7FEE}" destId="{E23A1A71-A8BE-F242-BDBC-9D2A6989DD11}" srcOrd="0" destOrd="0" presId="urn:microsoft.com/office/officeart/2005/8/layout/process1"/>
    <dgm:cxn modelId="{06BCF0E4-1C87-8046-9A07-4590A0418226}" type="presOf" srcId="{8C7BB86D-601D-8446-8F53-5FA25E7EA660}" destId="{8E889DE5-E35D-5D4A-A643-AB3CA62CF7C7}" srcOrd="0" destOrd="0" presId="urn:microsoft.com/office/officeart/2005/8/layout/process1"/>
    <dgm:cxn modelId="{DAE3D310-423A-6148-A4FA-2939C3BD5C0B}" type="presOf" srcId="{5404F228-21A8-6F4E-8DC6-0BA11B479A8A}" destId="{3BA75992-3AC6-1743-B23D-8C5ED150B931}" srcOrd="0" destOrd="0" presId="urn:microsoft.com/office/officeart/2005/8/layout/process1"/>
    <dgm:cxn modelId="{74B46C62-EFB9-544F-93F4-D05A3EA53286}" type="presOf" srcId="{37A183EA-0AA2-D841-A8F5-D5B88C07924E}" destId="{833AC711-A11B-884A-9AF6-E09C0D1460A1}" srcOrd="0" destOrd="0" presId="urn:microsoft.com/office/officeart/2005/8/layout/process1"/>
    <dgm:cxn modelId="{A4DEBDC7-80EA-6C43-BFCF-01D03EFE0E1E}" type="presParOf" srcId="{57354027-4689-4F4A-889C-C32B43E3D7B0}" destId="{E23A1A71-A8BE-F242-BDBC-9D2A6989DD11}" srcOrd="0" destOrd="0" presId="urn:microsoft.com/office/officeart/2005/8/layout/process1"/>
    <dgm:cxn modelId="{13C81632-25CB-B948-8170-15D8A7F4F14E}" type="presParOf" srcId="{57354027-4689-4F4A-889C-C32B43E3D7B0}" destId="{CB67A662-60ED-FC45-AD63-0BCC2FD56EA3}" srcOrd="1" destOrd="0" presId="urn:microsoft.com/office/officeart/2005/8/layout/process1"/>
    <dgm:cxn modelId="{CDA85368-62E0-9443-9FA4-701D1A974129}" type="presParOf" srcId="{CB67A662-60ED-FC45-AD63-0BCC2FD56EA3}" destId="{9C704CB1-1286-B740-9664-BE661A39E01C}" srcOrd="0" destOrd="0" presId="urn:microsoft.com/office/officeart/2005/8/layout/process1"/>
    <dgm:cxn modelId="{B626A4FA-450A-9743-8F5C-CC022210329C}" type="presParOf" srcId="{57354027-4689-4F4A-889C-C32B43E3D7B0}" destId="{3BA75992-3AC6-1743-B23D-8C5ED150B931}" srcOrd="2" destOrd="0" presId="urn:microsoft.com/office/officeart/2005/8/layout/process1"/>
    <dgm:cxn modelId="{FA589671-9F80-B941-8860-BC170E9C08C4}" type="presParOf" srcId="{57354027-4689-4F4A-889C-C32B43E3D7B0}" destId="{B80E66A3-7572-2040-987B-61354066AF7D}" srcOrd="3" destOrd="0" presId="urn:microsoft.com/office/officeart/2005/8/layout/process1"/>
    <dgm:cxn modelId="{8CF7ABE6-4002-5541-AE5B-71D505D099A0}" type="presParOf" srcId="{B80E66A3-7572-2040-987B-61354066AF7D}" destId="{1ED4FF47-BEB2-4D48-BBEA-461E8EDDB5B0}" srcOrd="0" destOrd="0" presId="urn:microsoft.com/office/officeart/2005/8/layout/process1"/>
    <dgm:cxn modelId="{0D485A07-B256-604C-A38D-50F1FC91FDA0}" type="presParOf" srcId="{57354027-4689-4F4A-889C-C32B43E3D7B0}" destId="{537B9ABB-F28C-5C4D-87AD-8FCAF02B7E39}" srcOrd="4" destOrd="0" presId="urn:microsoft.com/office/officeart/2005/8/layout/process1"/>
    <dgm:cxn modelId="{239B8CA8-4CBC-4C47-A747-8F7A3DF2E634}" type="presParOf" srcId="{57354027-4689-4F4A-889C-C32B43E3D7B0}" destId="{8E889DE5-E35D-5D4A-A643-AB3CA62CF7C7}" srcOrd="5" destOrd="0" presId="urn:microsoft.com/office/officeart/2005/8/layout/process1"/>
    <dgm:cxn modelId="{04F9ADB4-BF39-A641-B1CA-0DA1D074A35A}" type="presParOf" srcId="{8E889DE5-E35D-5D4A-A643-AB3CA62CF7C7}" destId="{07EC5EFF-E5E6-F240-B52A-58796D169586}" srcOrd="0" destOrd="0" presId="urn:microsoft.com/office/officeart/2005/8/layout/process1"/>
    <dgm:cxn modelId="{C28BDDE1-6524-C442-916D-556E44072F22}" type="presParOf" srcId="{57354027-4689-4F4A-889C-C32B43E3D7B0}" destId="{833AC711-A11B-884A-9AF6-E09C0D1460A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FF3B8A7-FCAA-4143-901D-49444B16E003}">
      <dsp:nvSpPr>
        <dsp:cNvPr id="0" name=""/>
        <dsp:cNvSpPr/>
      </dsp:nvSpPr>
      <dsp:spPr>
        <a:xfrm>
          <a:off x="2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Front-end</a:t>
          </a:r>
          <a:endParaRPr lang="en-US" sz="2900" kern="1200" dirty="0"/>
        </a:p>
      </dsp:txBody>
      <dsp:txXfrm>
        <a:off x="29" y="385497"/>
        <a:ext cx="2848570" cy="835200"/>
      </dsp:txXfrm>
    </dsp:sp>
    <dsp:sp modelId="{E1F47E90-1D7F-2143-AB91-7C7C87FCB952}">
      <dsp:nvSpPr>
        <dsp:cNvPr id="0" name=""/>
        <dsp:cNvSpPr/>
      </dsp:nvSpPr>
      <dsp:spPr>
        <a:xfrm>
          <a:off x="2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Buttons, Images, Text</a:t>
          </a:r>
          <a:endParaRPr lang="en-US" sz="2900" kern="1200" dirty="0"/>
        </a:p>
      </dsp:txBody>
      <dsp:txXfrm>
        <a:off x="29" y="1220697"/>
        <a:ext cx="2848570" cy="2457804"/>
      </dsp:txXfrm>
    </dsp:sp>
    <dsp:sp modelId="{EC58EBCD-DB91-FA42-ABB0-36D6C747A52B}">
      <dsp:nvSpPr>
        <dsp:cNvPr id="0" name=""/>
        <dsp:cNvSpPr/>
      </dsp:nvSpPr>
      <dsp:spPr>
        <a:xfrm>
          <a:off x="3247399" y="385497"/>
          <a:ext cx="2848570" cy="835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Back-end</a:t>
          </a:r>
          <a:endParaRPr lang="en-US" sz="2900" kern="1200" dirty="0"/>
        </a:p>
      </dsp:txBody>
      <dsp:txXfrm>
        <a:off x="3247399" y="385497"/>
        <a:ext cx="2848570" cy="835200"/>
      </dsp:txXfrm>
    </dsp:sp>
    <dsp:sp modelId="{31AA9B77-E227-0948-920B-E707B36D4FC1}">
      <dsp:nvSpPr>
        <dsp:cNvPr id="0" name=""/>
        <dsp:cNvSpPr/>
      </dsp:nvSpPr>
      <dsp:spPr>
        <a:xfrm>
          <a:off x="3247399" y="1220697"/>
          <a:ext cx="2848570" cy="245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What users can’t “see”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Ex. Algorithms behind Logins, Search, etc.</a:t>
          </a:r>
          <a:endParaRPr lang="en-US" sz="2900" kern="1200" dirty="0"/>
        </a:p>
      </dsp:txBody>
      <dsp:txXfrm>
        <a:off x="3247399" y="1220697"/>
        <a:ext cx="2848570" cy="245780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FA72ED-0441-A04A-9DCF-36FB4C47F3A8}">
      <dsp:nvSpPr>
        <dsp:cNvPr id="0" name=""/>
        <dsp:cNvSpPr/>
      </dsp:nvSpPr>
      <dsp:spPr>
        <a:xfrm>
          <a:off x="2305" y="111022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HTML</a:t>
          </a:r>
          <a:endParaRPr lang="en-US" sz="3500" kern="1200" dirty="0"/>
        </a:p>
      </dsp:txBody>
      <dsp:txXfrm>
        <a:off x="2305" y="1110222"/>
        <a:ext cx="2247552" cy="899021"/>
      </dsp:txXfrm>
    </dsp:sp>
    <dsp:sp modelId="{4A7F8944-1D50-D64C-AE9E-C87730F03B87}">
      <dsp:nvSpPr>
        <dsp:cNvPr id="0" name=""/>
        <dsp:cNvSpPr/>
      </dsp:nvSpPr>
      <dsp:spPr>
        <a:xfrm>
          <a:off x="2305" y="2009244"/>
          <a:ext cx="2247552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Structure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Skeleton</a:t>
          </a:r>
          <a:endParaRPr lang="en-US" sz="2400" kern="1200" dirty="0"/>
        </a:p>
      </dsp:txBody>
      <dsp:txXfrm>
        <a:off x="2305" y="2009244"/>
        <a:ext cx="2247552" cy="1537199"/>
      </dsp:txXfrm>
    </dsp:sp>
    <dsp:sp modelId="{7AE91413-AB9A-254C-9E8B-7D9552252CF7}">
      <dsp:nvSpPr>
        <dsp:cNvPr id="0" name=""/>
        <dsp:cNvSpPr/>
      </dsp:nvSpPr>
      <dsp:spPr>
        <a:xfrm>
          <a:off x="2564515" y="111022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CSS</a:t>
          </a:r>
          <a:endParaRPr lang="en-US" sz="3500" kern="1200" dirty="0"/>
        </a:p>
      </dsp:txBody>
      <dsp:txXfrm>
        <a:off x="2564515" y="1110222"/>
        <a:ext cx="2247552" cy="899021"/>
      </dsp:txXfrm>
    </dsp:sp>
    <dsp:sp modelId="{DFA2CCEF-E48F-7847-A6CC-B69B93598BAC}">
      <dsp:nvSpPr>
        <dsp:cNvPr id="0" name=""/>
        <dsp:cNvSpPr/>
      </dsp:nvSpPr>
      <dsp:spPr>
        <a:xfrm>
          <a:off x="2564515" y="2009244"/>
          <a:ext cx="2247552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Design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Clothes</a:t>
          </a:r>
          <a:endParaRPr lang="en-US" sz="2400" kern="1200" dirty="0"/>
        </a:p>
      </dsp:txBody>
      <dsp:txXfrm>
        <a:off x="2564515" y="2009244"/>
        <a:ext cx="2247552" cy="1537199"/>
      </dsp:txXfrm>
    </dsp:sp>
    <dsp:sp modelId="{1123E4F1-4B02-334E-A135-BA36098636EC}">
      <dsp:nvSpPr>
        <dsp:cNvPr id="0" name=""/>
        <dsp:cNvSpPr/>
      </dsp:nvSpPr>
      <dsp:spPr>
        <a:xfrm>
          <a:off x="5126725" y="1110222"/>
          <a:ext cx="2247552" cy="899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Javascript</a:t>
          </a:r>
          <a:endParaRPr lang="en-US" sz="3500" kern="1200" dirty="0"/>
        </a:p>
      </dsp:txBody>
      <dsp:txXfrm>
        <a:off x="5126725" y="1110222"/>
        <a:ext cx="2247552" cy="899021"/>
      </dsp:txXfrm>
    </dsp:sp>
    <dsp:sp modelId="{4A3BCC0A-9297-CA4A-B076-EA7F63332B57}">
      <dsp:nvSpPr>
        <dsp:cNvPr id="0" name=""/>
        <dsp:cNvSpPr/>
      </dsp:nvSpPr>
      <dsp:spPr>
        <a:xfrm>
          <a:off x="5126725" y="2009244"/>
          <a:ext cx="2247552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Function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= Muscle</a:t>
          </a:r>
          <a:endParaRPr lang="en-US" sz="2400" kern="1200" dirty="0"/>
        </a:p>
      </dsp:txBody>
      <dsp:txXfrm>
        <a:off x="5126725" y="2009244"/>
        <a:ext cx="2247552" cy="153719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6770E35-A2BD-114A-8F13-F837F5475E24}">
      <dsp:nvSpPr>
        <dsp:cNvPr id="0" name=""/>
        <dsp:cNvSpPr/>
      </dsp:nvSpPr>
      <dsp:spPr>
        <a:xfrm>
          <a:off x="2215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Web Browser</a:t>
          </a:r>
          <a:endParaRPr lang="en-US" sz="2200" kern="1200" dirty="0"/>
        </a:p>
      </dsp:txBody>
      <dsp:txXfrm>
        <a:off x="2215" y="1469059"/>
        <a:ext cx="2160488" cy="792134"/>
      </dsp:txXfrm>
    </dsp:sp>
    <dsp:sp modelId="{E0EED309-1ED0-444F-BCCE-25610A230553}">
      <dsp:nvSpPr>
        <dsp:cNvPr id="0" name=""/>
        <dsp:cNvSpPr/>
      </dsp:nvSpPr>
      <dsp:spPr>
        <a:xfrm>
          <a:off x="2215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Chrome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Firefox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Safari</a:t>
          </a:r>
          <a:endParaRPr lang="en-US" sz="2200" kern="1200" dirty="0"/>
        </a:p>
      </dsp:txBody>
      <dsp:txXfrm>
        <a:off x="2215" y="2261193"/>
        <a:ext cx="2160488" cy="1328579"/>
      </dsp:txXfrm>
    </dsp:sp>
    <dsp:sp modelId="{C0937F17-03E1-4540-A55F-C3FB2BE81873}">
      <dsp:nvSpPr>
        <dsp:cNvPr id="0" name=""/>
        <dsp:cNvSpPr/>
      </dsp:nvSpPr>
      <dsp:spPr>
        <a:xfrm>
          <a:off x="2465172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 Editor</a:t>
          </a:r>
          <a:endParaRPr lang="en-US" sz="2200" kern="1200" dirty="0"/>
        </a:p>
      </dsp:txBody>
      <dsp:txXfrm>
        <a:off x="2465172" y="1469059"/>
        <a:ext cx="2160488" cy="792134"/>
      </dsp:txXfrm>
    </dsp:sp>
    <dsp:sp modelId="{9C7EF9AB-1D82-B448-A9D3-B20D8CE024AC}">
      <dsp:nvSpPr>
        <dsp:cNvPr id="0" name=""/>
        <dsp:cNvSpPr/>
      </dsp:nvSpPr>
      <dsp:spPr>
        <a:xfrm>
          <a:off x="2465172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Coda 2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Sublime Text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Dreamweaver</a:t>
          </a:r>
          <a:endParaRPr lang="en-US" sz="2200" kern="1200" dirty="0"/>
        </a:p>
      </dsp:txBody>
      <dsp:txXfrm>
        <a:off x="2465172" y="2261193"/>
        <a:ext cx="2160488" cy="1328579"/>
      </dsp:txXfrm>
    </dsp:sp>
    <dsp:sp modelId="{F15A2654-EF60-1448-B025-A2875AE32068}">
      <dsp:nvSpPr>
        <dsp:cNvPr id="0" name=""/>
        <dsp:cNvSpPr/>
      </dsp:nvSpPr>
      <dsp:spPr>
        <a:xfrm>
          <a:off x="4928128" y="1469059"/>
          <a:ext cx="2160488" cy="792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Image Editor (Optional)</a:t>
          </a:r>
          <a:endParaRPr lang="en-US" sz="2200" kern="1200" dirty="0"/>
        </a:p>
      </dsp:txBody>
      <dsp:txXfrm>
        <a:off x="4928128" y="1469059"/>
        <a:ext cx="2160488" cy="792134"/>
      </dsp:txXfrm>
    </dsp:sp>
    <dsp:sp modelId="{05BF7DD2-CE43-0744-B3E3-46D6D82C0FF0}">
      <dsp:nvSpPr>
        <dsp:cNvPr id="0" name=""/>
        <dsp:cNvSpPr/>
      </dsp:nvSpPr>
      <dsp:spPr>
        <a:xfrm>
          <a:off x="4928128" y="2261193"/>
          <a:ext cx="2160488" cy="1328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Adobe Photoshop</a:t>
          </a:r>
          <a:endParaRPr lang="en-US" sz="2200" kern="1200" dirty="0"/>
        </a:p>
      </dsp:txBody>
      <dsp:txXfrm>
        <a:off x="4928128" y="2261193"/>
        <a:ext cx="2160488" cy="132857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6F3A0E-F83A-8B47-8747-D9A16206A2C6}">
      <dsp:nvSpPr>
        <dsp:cNvPr id="0" name=""/>
        <dsp:cNvSpPr/>
      </dsp:nvSpPr>
      <dsp:spPr>
        <a:xfrm rot="5400000">
          <a:off x="-186457" y="187793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HTML</a:t>
          </a:r>
          <a:endParaRPr lang="en-US" sz="2400" kern="1200" dirty="0"/>
        </a:p>
      </dsp:txBody>
      <dsp:txXfrm rot="5400000">
        <a:off x="-186457" y="187793"/>
        <a:ext cx="1243048" cy="870134"/>
      </dsp:txXfrm>
    </dsp:sp>
    <dsp:sp modelId="{F22F0D7E-EAB4-8146-BD61-A7AA28D7F7EE}">
      <dsp:nvSpPr>
        <dsp:cNvPr id="0" name=""/>
        <dsp:cNvSpPr/>
      </dsp:nvSpPr>
      <dsp:spPr>
        <a:xfrm rot="5400000">
          <a:off x="4202534" y="-333106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Code up the structure in a code editor </a:t>
          </a:r>
          <a:endParaRPr lang="en-US" sz="2800" kern="1200" dirty="0"/>
        </a:p>
      </dsp:txBody>
      <dsp:txXfrm rot="5400000">
        <a:off x="4202534" y="-3331063"/>
        <a:ext cx="807981" cy="7472781"/>
      </dsp:txXfrm>
    </dsp:sp>
    <dsp:sp modelId="{B546E1DC-8398-D64C-95F4-1351C6D9BAA2}">
      <dsp:nvSpPr>
        <dsp:cNvPr id="0" name=""/>
        <dsp:cNvSpPr/>
      </dsp:nvSpPr>
      <dsp:spPr>
        <a:xfrm rot="5400000">
          <a:off x="-186457" y="1231008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CSS</a:t>
          </a:r>
          <a:endParaRPr lang="en-US" sz="2400" kern="1200" dirty="0"/>
        </a:p>
      </dsp:txBody>
      <dsp:txXfrm rot="5400000">
        <a:off x="-186457" y="1231008"/>
        <a:ext cx="1243048" cy="870134"/>
      </dsp:txXfrm>
    </dsp:sp>
    <dsp:sp modelId="{25787E49-BC9D-9742-80DA-876098EBDB35}">
      <dsp:nvSpPr>
        <dsp:cNvPr id="0" name=""/>
        <dsp:cNvSpPr/>
      </dsp:nvSpPr>
      <dsp:spPr>
        <a:xfrm rot="5400000">
          <a:off x="4202534" y="-2287848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Stylize the website using the Web Inspector</a:t>
          </a:r>
          <a:endParaRPr lang="en-US" sz="2800" kern="1200" dirty="0"/>
        </a:p>
      </dsp:txBody>
      <dsp:txXfrm rot="5400000">
        <a:off x="4202534" y="-2287848"/>
        <a:ext cx="807981" cy="7472781"/>
      </dsp:txXfrm>
    </dsp:sp>
    <dsp:sp modelId="{E4DF9761-7578-4845-9C50-B17EC87E8DF3}">
      <dsp:nvSpPr>
        <dsp:cNvPr id="0" name=""/>
        <dsp:cNvSpPr/>
      </dsp:nvSpPr>
      <dsp:spPr>
        <a:xfrm rot="5400000">
          <a:off x="-186457" y="2274224"/>
          <a:ext cx="1243048" cy="8701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JS</a:t>
          </a:r>
          <a:endParaRPr lang="en-US" sz="2400" kern="1200" dirty="0"/>
        </a:p>
      </dsp:txBody>
      <dsp:txXfrm rot="5400000">
        <a:off x="-186457" y="2274224"/>
        <a:ext cx="1243048" cy="870134"/>
      </dsp:txXfrm>
    </dsp:sp>
    <dsp:sp modelId="{F8FDCC03-770C-D74D-8760-2C1E7233E690}">
      <dsp:nvSpPr>
        <dsp:cNvPr id="0" name=""/>
        <dsp:cNvSpPr/>
      </dsp:nvSpPr>
      <dsp:spPr>
        <a:xfrm rot="5400000">
          <a:off x="4202534" y="-1244633"/>
          <a:ext cx="807981" cy="7472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Add the missing functionality in the code editor</a:t>
          </a:r>
          <a:endParaRPr lang="en-US" sz="2800" kern="1200" dirty="0"/>
        </a:p>
      </dsp:txBody>
      <dsp:txXfrm rot="5400000">
        <a:off x="4202534" y="-1244633"/>
        <a:ext cx="807981" cy="7472781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23A1A71-A8BE-F242-BDBC-9D2A6989DD11}">
      <dsp:nvSpPr>
        <dsp:cNvPr id="0" name=""/>
        <dsp:cNvSpPr/>
      </dsp:nvSpPr>
      <dsp:spPr>
        <a:xfrm>
          <a:off x="3585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up the Web inspector using “Inspect Element”</a:t>
          </a:r>
          <a:endParaRPr lang="en-US" sz="1800" kern="1200" dirty="0"/>
        </a:p>
      </dsp:txBody>
      <dsp:txXfrm>
        <a:off x="3585" y="1286145"/>
        <a:ext cx="1567642" cy="1491709"/>
      </dsp:txXfrm>
    </dsp:sp>
    <dsp:sp modelId="{CB67A662-60ED-FC45-AD63-0BCC2FD56EA3}">
      <dsp:nvSpPr>
        <dsp:cNvPr id="0" name=""/>
        <dsp:cNvSpPr/>
      </dsp:nvSpPr>
      <dsp:spPr>
        <a:xfrm>
          <a:off x="1727992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27992" y="1837612"/>
        <a:ext cx="332340" cy="388775"/>
      </dsp:txXfrm>
    </dsp:sp>
    <dsp:sp modelId="{3BA75992-3AC6-1743-B23D-8C5ED150B931}">
      <dsp:nvSpPr>
        <dsp:cNvPr id="0" name=""/>
        <dsp:cNvSpPr/>
      </dsp:nvSpPr>
      <dsp:spPr>
        <a:xfrm>
          <a:off x="2198284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the element you want to edit, and enter new CSS rules</a:t>
          </a:r>
          <a:endParaRPr lang="en-US" sz="1800" kern="1200" dirty="0"/>
        </a:p>
      </dsp:txBody>
      <dsp:txXfrm>
        <a:off x="2198284" y="1286145"/>
        <a:ext cx="1567642" cy="1491709"/>
      </dsp:txXfrm>
    </dsp:sp>
    <dsp:sp modelId="{B80E66A3-7572-2040-987B-61354066AF7D}">
      <dsp:nvSpPr>
        <dsp:cNvPr id="0" name=""/>
        <dsp:cNvSpPr/>
      </dsp:nvSpPr>
      <dsp:spPr>
        <a:xfrm>
          <a:off x="3922691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22691" y="1837612"/>
        <a:ext cx="332340" cy="388775"/>
      </dsp:txXfrm>
    </dsp:sp>
    <dsp:sp modelId="{537B9ABB-F28C-5C4D-87AD-8FCAF02B7E39}">
      <dsp:nvSpPr>
        <dsp:cNvPr id="0" name=""/>
        <dsp:cNvSpPr/>
      </dsp:nvSpPr>
      <dsp:spPr>
        <a:xfrm>
          <a:off x="43929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Fiddle around until it looks good</a:t>
          </a:r>
          <a:endParaRPr lang="en-US" sz="1800" kern="1200" dirty="0"/>
        </a:p>
      </dsp:txBody>
      <dsp:txXfrm>
        <a:off x="4392983" y="1286145"/>
        <a:ext cx="1567642" cy="1491709"/>
      </dsp:txXfrm>
    </dsp:sp>
    <dsp:sp modelId="{8E889DE5-E35D-5D4A-A643-AB3CA62CF7C7}">
      <dsp:nvSpPr>
        <dsp:cNvPr id="0" name=""/>
        <dsp:cNvSpPr/>
      </dsp:nvSpPr>
      <dsp:spPr>
        <a:xfrm>
          <a:off x="6117390" y="1837612"/>
          <a:ext cx="332340" cy="3887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117390" y="1837612"/>
        <a:ext cx="332340" cy="388775"/>
      </dsp:txXfrm>
    </dsp:sp>
    <dsp:sp modelId="{833AC711-A11B-884A-9AF6-E09C0D1460A1}">
      <dsp:nvSpPr>
        <dsp:cNvPr id="0" name=""/>
        <dsp:cNvSpPr/>
      </dsp:nvSpPr>
      <dsp:spPr>
        <a:xfrm>
          <a:off x="6587683" y="1286145"/>
          <a:ext cx="1567642" cy="1491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Take the final code to the Code Editor</a:t>
          </a:r>
          <a:endParaRPr lang="en-US" sz="1800" kern="1200" dirty="0"/>
        </a:p>
      </dsp:txBody>
      <dsp:txXfrm>
        <a:off x="6587683" y="1286145"/>
        <a:ext cx="1567642" cy="1491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8A8D-311F-004E-BCCD-06D7D4FF9D70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F0CE-2FCC-1E4D-941E-984815F41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895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Edit website designs</a:t>
            </a:r>
          </a:p>
          <a:p>
            <a:pPr marL="228600" indent="-228600">
              <a:buAutoNum type="arabicPeriod"/>
            </a:pPr>
            <a:r>
              <a:rPr lang="en-US" dirty="0" smtClean="0"/>
              <a:t>Peek</a:t>
            </a:r>
            <a:r>
              <a:rPr lang="en-US" baseline="0" dirty="0" smtClean="0"/>
              <a:t> at other people’s designs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Majority of time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827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F0CE-2FCC-1E4D-941E-984815F4170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934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pPr/>
              <a:t>7/18/14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4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4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4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4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4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0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0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Introduction to Web Design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4629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3404" y="2797657"/>
            <a:ext cx="64843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JS provides the function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What will happen to the website with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Javascript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 disabled?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4531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5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relative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Offsets element using position values (top, left, right, bottom)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8214" y="3733247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top to -10px, left to -10px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153" y="3921525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0434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65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relative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relative to provide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a reference point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for elements inside this div that will be absolutely positioned.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8214" y="3733247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top to -10px, left to -10px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153" y="3921525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007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is moved relative to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non-static parent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(default: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top: 0, left: 0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40470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76316" y="3336775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relative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46810" y="3970187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99210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absolute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29" y="3217229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1101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is moved relative to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non-static parent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element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id=“container”&gt;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Hello World!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8578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#container { position: relative; 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position: absolute;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left: 20px;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41551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no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non-static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parent element found, move relative to &lt;body&gt;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Hello World!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8578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position: absolute;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left: 20px;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16466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 of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relative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relative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div-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ception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!!)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id=“container”&gt;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id=“content”&gt;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&lt;div id=“inner-content”&gt;Hello World!&lt;/div&gt;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45" y="4796980"/>
            <a:ext cx="7556500" cy="11593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6745" y="4952601"/>
            <a:ext cx="74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#container { position: relative; 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#content { position: absolute; 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20px; left: 20px;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#inner-content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 position: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absolute; 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top: 30px; left: 10px;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658" y="6049004"/>
            <a:ext cx="742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Museo Sans 300"/>
                <a:cs typeface="Museo Sans 300"/>
              </a:rPr>
              <a:t>#inner-content will be </a:t>
            </a:r>
            <a:r>
              <a:rPr lang="en-US" sz="16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relative</a:t>
            </a:r>
            <a:r>
              <a:rPr lang="en-US" sz="16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#content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Museo Sans 300"/>
                <a:cs typeface="Museo Sans 300"/>
              </a:rPr>
              <a:t>So in total, it is 50px from top of #container, 30px left of #container</a:t>
            </a:r>
            <a:endParaRPr lang="en-US" sz="14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1553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are possible top, right, bottom, left values for #absolute1?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2946400"/>
            <a:ext cx="4292600" cy="32004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03290" y="4704797"/>
            <a:ext cx="2865710" cy="692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15394"/>
            <a:ext cx="836533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#absolute1 is moved relative to #relative2.</a:t>
            </a:r>
          </a:p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So… bottom: 0, left: 5px (example)</a:t>
            </a:r>
            <a:endParaRPr lang="en-US" sz="16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9400" y="3098800"/>
            <a:ext cx="3238500" cy="2921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71800" y="3251200"/>
            <a:ext cx="2895600" cy="21463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V="1">
            <a:off x="1865854" y="4546600"/>
            <a:ext cx="433775" cy="3567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55636" y="483922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&lt;body&gt;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4388" y="413119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#absolute1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>
            <a:off x="5753100" y="4315862"/>
            <a:ext cx="1001288" cy="783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0485" y="1123513"/>
            <a:ext cx="3186405" cy="1111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87568" y="1174312"/>
            <a:ext cx="3009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&lt;div id=“relative1”&gt;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&lt;div id=“relative2”&gt;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   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id=“absolute1”&gt;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….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164772" y="4003452"/>
            <a:ext cx="807028" cy="26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69382" y="38187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stCxn id="39" idx="3"/>
          </p:cNvCxnSpPr>
          <p:nvPr/>
        </p:nvCxnSpPr>
        <p:spPr>
          <a:xfrm>
            <a:off x="2164772" y="3428999"/>
            <a:ext cx="65462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83128" y="324433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9978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are possible top, right, bottom, left values for #absolute1?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2946400"/>
            <a:ext cx="4292600" cy="32004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8401" y="3107549"/>
            <a:ext cx="1079499" cy="8959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15394"/>
            <a:ext cx="836533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#absolute1 is moved relative to #relative1.</a:t>
            </a:r>
          </a:p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So… top: 0, right: 0 (don’t even need to type </a:t>
            </a:r>
            <a:r>
              <a:rPr lang="en-US" sz="16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px</a:t>
            </a:r>
            <a:r>
              <a:rPr lang="en-US" sz="16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16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9400" y="3098800"/>
            <a:ext cx="3238500" cy="2921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71800" y="3251200"/>
            <a:ext cx="2895600" cy="21463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 flipV="1">
            <a:off x="1865854" y="4546600"/>
            <a:ext cx="433775" cy="3567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55636" y="483922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&lt;body&gt;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64772" y="4003452"/>
            <a:ext cx="807028" cy="26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69382" y="38187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9" idx="3"/>
          </p:cNvCxnSpPr>
          <p:nvPr/>
        </p:nvCxnSpPr>
        <p:spPr>
          <a:xfrm>
            <a:off x="2164772" y="3428999"/>
            <a:ext cx="65462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83128" y="324433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#relative1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54388" y="413119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#absolute1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 flipV="1">
            <a:off x="6057900" y="3750130"/>
            <a:ext cx="696488" cy="5657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10485" y="1123513"/>
            <a:ext cx="3186405" cy="111168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87568" y="1174312"/>
            <a:ext cx="3009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&lt;body&gt;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&lt;div id=“relative1”&gt;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id=“absolute1”&gt;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            &lt;div id=“relative2”&gt; ….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3826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absolute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absolute to manually place an element to a desired location, or to place elements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on top of each other.</a:t>
            </a:r>
            <a:endParaRPr lang="en-US" sz="2000" u="sng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40470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76316" y="3336775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relative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46810" y="3970187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99210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absolute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29" y="3217229"/>
            <a:ext cx="149278" cy="137491"/>
          </a:xfrm>
          <a:prstGeom prst="rect">
            <a:avLst/>
          </a:prstGeom>
          <a:solidFill>
            <a:srgbClr val="FFFF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2215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3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3742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1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9378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4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fixed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stays on the screen, even when scrolling. Positioned relative to browser window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9629" y="3284077"/>
            <a:ext cx="1019800" cy="2862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2500" y="5510695"/>
            <a:ext cx="2915734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26" y="62534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Set left to 10px, top to 5px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595081" y="4512964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8516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fixed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500" y="3441699"/>
            <a:ext cx="2915734" cy="1955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92500" y="5701195"/>
            <a:ext cx="2915734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154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14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osition: fixed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stays on the screen, even when scrolling. Positioned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relative to browser window</a:t>
            </a:r>
            <a:endParaRPr lang="en-US" sz="2000" b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9629" y="3284077"/>
            <a:ext cx="4292600" cy="42432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595081" y="3586967"/>
            <a:ext cx="652819" cy="4146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3925667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&lt;div&gt; is position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fixed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74433" y="3848099"/>
            <a:ext cx="2915734" cy="151130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74433" y="5485295"/>
            <a:ext cx="2915734" cy="5008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4782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92791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allow your elements to be part of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the flow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 the page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36818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3400" y="38458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43400" y="4024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43400" y="4188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43400" y="4405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1424" y="45697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1424" y="47221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61424" y="48745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67000" y="5040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5204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7000" y="53836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67000" y="55476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57000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16100" y="4667272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71015" y="50821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One &lt;div&gt;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54223" y="3940130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132892" y="435503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Second &lt;div&gt;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5070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you made one div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…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61424" y="45697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1424" y="47221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61424" y="487459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67000" y="50407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52047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7000" y="5383695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67000" y="55476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570009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16100" y="4667272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71015" y="50821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One &lt;div&gt;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54223" y="3940130"/>
            <a:ext cx="845324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132892" y="435503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Overlapping 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Position: absolute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2679700" y="41137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79700" y="42661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79700" y="4418530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92400" y="36691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92400" y="38215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92400" y="3973995"/>
            <a:ext cx="358697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8041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you were to recreate the page with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elements set to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inline-block…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424" y="3618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44224" y="5015395"/>
            <a:ext cx="1504176" cy="788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816100" y="4667272"/>
            <a:ext cx="8453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16100" y="3940130"/>
            <a:ext cx="78344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337824" y="3616772"/>
            <a:ext cx="1910576" cy="78850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61424" y="4514295"/>
            <a:ext cx="3586976" cy="412235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86824" y="5035320"/>
            <a:ext cx="1910576" cy="75588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248400" y="3433757"/>
            <a:ext cx="698500" cy="3714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229350" y="4667272"/>
            <a:ext cx="920750" cy="967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242050" y="5504294"/>
            <a:ext cx="908050" cy="28690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754223" y="5635049"/>
            <a:ext cx="897676" cy="1688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331" y="62534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Not efficient!</a:t>
            </a:r>
            <a:endParaRPr lang="en-US" sz="2000" b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3816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2 properties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right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331" y="3667788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Even if an element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or has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block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float will essentially bypass these properties and act like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display: inline-block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but automatically floating left or floating right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 following element will be next to the floated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228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 floats, just &lt;div&gt;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39552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70924" y="4700103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0924" y="52459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70924" y="5792578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3961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box,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9331" y="1297422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324" y="34290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9324" y="39878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3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One Use Case: Menus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34671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0924" y="40132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40513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70924" y="45974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67000" y="46355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70924" y="5181600"/>
            <a:ext cx="3891776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52197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15963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18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How do I make a Website?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2206385"/>
              </p:ext>
            </p:extLst>
          </p:nvPr>
        </p:nvGraphicFramePr>
        <p:xfrm>
          <a:off x="1079499" y="1566332"/>
          <a:ext cx="7090833" cy="505883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6718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Floating Menu Items (each with set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width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950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8174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0102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49326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1254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30478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72406" y="38291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11630" y="38672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72002" y="4299010"/>
            <a:ext cx="165668" cy="41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7601" y="471391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Notice no gaps!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600" y="5248342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If you use </a:t>
            </a:r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for these 4 elements: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5696010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5734110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601" y="6238942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produces gaps on the sides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62910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Float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3902678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Work-around: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margin-right: -4px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Or…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7600" y="2323478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If you use </a:t>
            </a:r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for these 4 elements: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2771146"/>
            <a:ext cx="2181152" cy="469900"/>
          </a:xfrm>
          <a:prstGeom prst="rect">
            <a:avLst/>
          </a:prstGeom>
          <a:solidFill>
            <a:srgbClr val="C0504D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2809246"/>
            <a:ext cx="210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277114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280924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601" y="3314078"/>
            <a:ext cx="769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display: inline-block</a:t>
            </a:r>
            <a:r>
              <a:rPr lang="en-US" dirty="0" smtClean="0">
                <a:solidFill>
                  <a:schemeClr val="bg1"/>
                </a:solidFill>
              </a:rPr>
              <a:t> produces gaps on the sides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30626" y="4988503"/>
            <a:ext cx="2557069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71212" y="5182574"/>
            <a:ext cx="271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&lt;div&gt;Home&lt;/div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&gt;About&lt;/div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&gt;Experiences&lt;/div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&gt;Contact&lt;/div&gt;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52414" y="4989473"/>
            <a:ext cx="3710382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89574" y="5183544"/>
            <a:ext cx="357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&lt;div&gt;Home&lt;/div&gt;&lt;!--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--&gt;&lt;div&gt;About&lt;/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div&gt;Experiences&lt;/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div&gt;&lt;!--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--&gt;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div&gt;Contact&lt;/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16654" y="4318923"/>
            <a:ext cx="333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Awkward! Use margin-right: -4px, or floats!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6619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Individually,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left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right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331" y="3439188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If one element floats left, the following element will appear beside 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 has a tendency to continue stacking the next element – we usually don’t want this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clear: both after each series of horizontally stacked element via float.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the following element to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break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the float, so it appears below the floating element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05515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First box,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float: left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9324" y="34290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9324" y="3987800"/>
            <a:ext cx="27868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0581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Second box, using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clear: both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0924" y="3429000"/>
            <a:ext cx="1021576" cy="1117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99629" y="3290404"/>
            <a:ext cx="4292600" cy="31484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0924" y="46675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8291" y="5214178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70924" y="5747025"/>
            <a:ext cx="3955276" cy="3942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60390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251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Clear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914725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Tip: Create a class called .clear that you can use throughout your website!</a:t>
            </a:r>
          </a:p>
        </p:txBody>
      </p:sp>
      <p:sp>
        <p:nvSpPr>
          <p:cNvPr id="7" name="Rectangle 6"/>
          <p:cNvSpPr/>
          <p:nvPr/>
        </p:nvSpPr>
        <p:spPr>
          <a:xfrm>
            <a:off x="605910" y="4093815"/>
            <a:ext cx="7156886" cy="9932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1198" y="4335160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.clear {clear: both}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49681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25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Horizontal stacking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3334038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Give float: left to each of the horizontally stacked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 clear: both element at the very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Think of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clear:both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as a period mark!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050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9274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Home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84702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23926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About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16654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55878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Experiences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48606" y="2371036"/>
            <a:ext cx="2181152" cy="4699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87830" y="2409136"/>
            <a:ext cx="2103828" cy="400110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Contact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5910" y="4590447"/>
            <a:ext cx="7156886" cy="19865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13525" y="4826675"/>
            <a:ext cx="4814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&lt;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Home&lt;/div&gt;</a:t>
            </a:r>
          </a:p>
          <a:p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About&lt;div&gt;</a:t>
            </a:r>
          </a:p>
          <a:p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Experiences&lt;/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&lt;div class=“menu-item”&gt;Contact&lt;/</a:t>
            </a:r>
            <a:r>
              <a:rPr lang="en-US" dirty="0">
                <a:solidFill>
                  <a:schemeClr val="accent3"/>
                </a:solidFill>
                <a:latin typeface="Museo Sans 300"/>
                <a:cs typeface="Museo Sans 300"/>
              </a:rPr>
              <a:t>div</a:t>
            </a:r>
            <a:r>
              <a:rPr lang="en-US" dirty="0" smtClean="0">
                <a:solidFill>
                  <a:schemeClr val="accent3"/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dirty="0" smtClean="0">
                <a:solidFill>
                  <a:schemeClr val="accent2"/>
                </a:solidFill>
                <a:latin typeface="Museo Sans 300"/>
                <a:cs typeface="Museo Sans 300"/>
              </a:rPr>
              <a:t>&lt;div class=“clear”&gt;&lt;/div&gt;</a:t>
            </a:r>
            <a:endParaRPr lang="en-US" dirty="0">
              <a:solidFill>
                <a:schemeClr val="accent2"/>
              </a:solidFill>
              <a:latin typeface="Museo Sans 300"/>
              <a:cs typeface="Museo Sans 30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9901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4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4638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75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</a:t>
            </a:r>
            <a:r>
              <a:rPr lang="en-US" sz="3600" dirty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v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ertical centering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Unfortunately, vertical centering in CSS is not intuitive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must carefully use position: absolute to make this 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Top: 50%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Margin-top: - ((height of an element) / 2 )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px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Since CSS cannot compute by itself, you must calculate the negative margin on your own. (or via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– do it only if you have dynamic elements)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2851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Divide and Conquer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Think about your website into individual components, and design them separately in order.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Remember: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stacking – Floats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Vertical stacking – Does automatically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On top of each other – position absolute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Each individual component will be its own div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Master this and you can take “any design” into code!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25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6079020"/>
              </p:ext>
            </p:extLst>
          </p:nvPr>
        </p:nvGraphicFramePr>
        <p:xfrm>
          <a:off x="434357" y="2376780"/>
          <a:ext cx="8342916" cy="333215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53635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478" y="1174312"/>
            <a:ext cx="191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Exercise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652" y="3084738"/>
            <a:ext cx="836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should you design first?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77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2-24 11.1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53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88425"/>
          <a:stretch/>
        </p:blipFill>
        <p:spPr>
          <a:xfrm>
            <a:off x="0" y="1701033"/>
            <a:ext cx="9144000" cy="793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Logo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Navigation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Stream | Activity | Collections |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Soundbox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Search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Search box | User | Add</a:t>
            </a: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=&gt; Floats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33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1244" b="72220"/>
          <a:stretch/>
        </p:blipFill>
        <p:spPr>
          <a:xfrm>
            <a:off x="0" y="1485569"/>
            <a:ext cx="9144000" cy="1134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103946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Cover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Explore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Some dots</a:t>
            </a:r>
          </a:p>
          <a:p>
            <a:pPr lvl="2"/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Implementation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Cover (position: absolute)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(position: absolute)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Align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8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Parts: Sidebar, Gallery, Toolbar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 bit complicated if you think about making this responsive (viewable in multiple screen sizes)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Assume the size is fixed for this example only: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6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7781" b="41132"/>
          <a:stretch/>
        </p:blipFill>
        <p:spPr>
          <a:xfrm>
            <a:off x="0" y="1270106"/>
            <a:ext cx="9144000" cy="21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Sidebar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Thumbnail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Name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Contribution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404" y="3863741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(4X)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Thumbnail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Episode / Release Date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9449" y="3854103"/>
            <a:ext cx="2649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Toolbox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Collect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Gallery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Some music thing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04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728" t="27781" r="82390" b="41132"/>
          <a:stretch/>
        </p:blipFill>
        <p:spPr>
          <a:xfrm>
            <a:off x="249472" y="1270106"/>
            <a:ext cx="1360756" cy="1655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0330" y="1270106"/>
            <a:ext cx="524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Simple – just stack things vertically using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5" name="Picture 4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610" t="27781" r="16168" b="41132"/>
          <a:stretch/>
        </p:blipFill>
        <p:spPr>
          <a:xfrm>
            <a:off x="249472" y="3220623"/>
            <a:ext cx="6055367" cy="2131962"/>
          </a:xfrm>
          <a:prstGeom prst="rect">
            <a:avLst/>
          </a:prstGeom>
        </p:spPr>
      </p:pic>
      <p:pic>
        <p:nvPicPr>
          <p:cNvPr id="6" name="Picture 5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81228" t="27781" r="3022" b="41132"/>
          <a:stretch/>
        </p:blipFill>
        <p:spPr>
          <a:xfrm>
            <a:off x="1723625" y="1270106"/>
            <a:ext cx="1440134" cy="1655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472" y="5618389"/>
            <a:ext cx="524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929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" name="Picture 1" descr="2014-02-24 1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89128" b="3431"/>
          <a:stretch/>
        </p:blipFill>
        <p:spPr>
          <a:xfrm>
            <a:off x="0" y="1451548"/>
            <a:ext cx="9144000" cy="510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326" y="2287450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Parts: Controls, Progress Bar, Options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Horizontal stack =&gt; Floats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Controls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Repeat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Play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Shuffle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Progress bar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Options (Horizontal stack =&gt;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Dislike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12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5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Positioning Haven III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4638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0280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2418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is the scripting language of the web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same as Java!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68433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CSS, you can select elements and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actions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Hide/Unhide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Slider (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carousel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Popup modals (like Facebook’s Photo Viewer)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Validation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One-Scroll Homepage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3060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JavaScript: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f6design.com/journal/wp-content/uploads/2011/04/monokai_theme_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79126" y="3289298"/>
            <a:ext cx="4286250" cy="2457451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ixafy.com/wp-content/uploads/2013/06/theming-sublime-text-2-image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641576" y="3285990"/>
            <a:ext cx="4172224" cy="246076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7042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17817" y="2031999"/>
            <a:ext cx="8521383" cy="402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Pinterest - Modals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03324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 - Toggling Menus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9926" y="1992094"/>
            <a:ext cx="8462990" cy="398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69100" y="2241550"/>
            <a:ext cx="1041400" cy="9715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093466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 – JavaScript animations while scrolling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13478" y="1970984"/>
            <a:ext cx="8457666" cy="40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0279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Resume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(http://www.rleonardi.com/interactive-resume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/)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84162" y="1960343"/>
            <a:ext cx="8575675" cy="406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93397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GameTrailers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Photo Slider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1826" y="2036542"/>
            <a:ext cx="854203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14796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you use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CSS, you link to a separate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that contains your file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type=“text/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=“home.js”&gt;&lt;/script&gt;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424032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in Chrome’s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(Inspector Element window) and on JSFiddle.net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4160463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 coding!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858863" y="4271618"/>
            <a:ext cx="4658601" cy="225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07200" y="4398618"/>
            <a:ext cx="342900" cy="2000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://cdn.eyeonwindows.com/wp-content/uploads/2012/01/adobe-dreamweaver-j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740275"/>
            <a:ext cx="1587500" cy="15875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72662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Basic Syntax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take in numbers, text,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(true/false) and functions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4598842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add numbers or combine “strings”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06154"/>
            <a:ext cx="7556500" cy="136728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69886"/>
            <a:ext cx="2512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8;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= “John” 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 = ‘Smith’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= true;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6158" y="3374271"/>
            <a:ext cx="440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(in computer science, we call them “strings”) can be surrounded by single or double quotes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367411"/>
            <a:ext cx="7556500" cy="131278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50574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= x + x;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 = y + “ “ + z;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= 5 + “ five”;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510128"/>
            <a:ext cx="458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“a” now stores 16. “b” stores John Smith.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only use “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to initialize (if the variable name has never been used before)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01213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  <p:bldP spid="13" grpId="0"/>
      <p:bldP spid="14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Basic Syntax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Shorthand increment/decrement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44897"/>
            <a:ext cx="7556500" cy="33978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108629"/>
            <a:ext cx="25122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1;</a:t>
            </a:r>
          </a:p>
          <a:p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x + 1;</a:t>
            </a: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+= 1;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x++;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x--;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6158" y="3577472"/>
            <a:ext cx="4404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increment by 1, there are 3 ways: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x = x+1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x += 1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x++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goes for decrementing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0225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5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Tags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 start with a left bracket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end with a right bracket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paragraph tag: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25913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opening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closing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tags. Closing tags start with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instead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Together, a set of tags is called an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element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&lt;p&gt;&lt;/p&gt;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is a paragraph element</a:t>
            </a:r>
            <a:endParaRPr lang="en-US" sz="2000" i="1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478" y="4587676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add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between a opening and closing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&lt;p&gt;Hello Class!&lt;/p&gt;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59791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 Else…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something do this, else do that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4929043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If, and If…Else If… Else If…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31555"/>
            <a:ext cx="7556500" cy="15944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69886"/>
            <a:ext cx="2664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&gt; 9000)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alert(“Over 9000!”);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else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console.log(“Weak”);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6158" y="3374271"/>
            <a:ext cx="4404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alert(…) is a JavaScript function that creates a popup.</a:t>
            </a: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console.log(…) outputs whatever is inside onto the console (e.g. Chrome’s console).</a:t>
            </a:r>
          </a:p>
          <a:p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useful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debugging.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367411"/>
            <a:ext cx="7556500" cy="131278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50574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if(z &lt; 9000)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alert(“Not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Saiyan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510128"/>
            <a:ext cx="458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if(z == 1000)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else if (z == 2000) { 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28351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  <p:bldP spid="13" grpId="0"/>
      <p:bldP spid="1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&lt;, &gt;, &gt;=, &lt;=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 and === (3 equal signs checks value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5143241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And/Or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&amp;&amp;/||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594099"/>
            <a:ext cx="7556500" cy="140970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805659"/>
            <a:ext cx="2512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3;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 3 // true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=== “3” // false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=== 3 // true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608711"/>
            <a:ext cx="7556500" cy="96932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747043"/>
            <a:ext cx="251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f((x==3) &amp;&amp; (y==5))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751428"/>
            <a:ext cx="45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|| y)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9319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 animBg="1"/>
      <p:bldP spid="13" grpId="0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Equal - !=, !== (not same type too)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4511916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Remember, you can use ( ) parentheses to separate your logic. 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if((x != 3) &amp;&amp; (y != 4)) 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21193"/>
            <a:ext cx="7556500" cy="140970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13275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!= y)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65953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Arrays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can also store more than 1 value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33243"/>
            <a:ext cx="7556500" cy="3340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071574"/>
            <a:ext cx="713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new Array(“Porsche”, “BMW”, “Ferrari”); 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1358" y="3727132"/>
            <a:ext cx="713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[“Porsche”, “BMW”, “Ferrari”];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389" y="3424594"/>
            <a:ext cx="88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6388" y="4065686"/>
            <a:ext cx="88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1358" y="4404240"/>
            <a:ext cx="7135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new Array();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x[0] = “Porsche”;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x[1] = “BMW”;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x[2] = “Ferrari”;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329359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6" grpId="0"/>
      <p:bldP spid="17" grpId="0"/>
      <p:bldP spid="1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Arrays 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an array with […]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value is always the array position. Positions start at 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5479495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get an array’s length with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arrayname.length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25801"/>
            <a:ext cx="7556500" cy="889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52798"/>
            <a:ext cx="718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[“Porsche”, “BMW”, “Ferrari”];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alert(x[0]);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Will alert “Porsche”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944966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6083297"/>
            <a:ext cx="67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x.length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returns 3. However, max position is 2, since we start at 0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478" y="4192419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values for an array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7897" y="4657890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4897" y="4796221"/>
            <a:ext cx="67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x[2] = “Tesla”;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06668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 animBg="1"/>
      <p:bldP spid="13" grpId="0"/>
      <p:bldP spid="15" grpId="0"/>
      <p:bldP spid="16" grpId="0" animBg="1"/>
      <p:bldP spid="1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Loop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through items/arrays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components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10;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i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initializes variable.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increments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1 after loop is complete. Loop while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10, and stop when condition is not met.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4468116"/>
            <a:ext cx="7556500" cy="1778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633213"/>
            <a:ext cx="488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cars = [“Porsche”, “BMW”, “Tesla”];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cars.length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alert(cars[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each value in cars, one by one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572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Loop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through items/arrays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component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30) { … 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0) before while loop, increment 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inside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4468116"/>
            <a:ext cx="7556500" cy="193268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633213"/>
            <a:ext cx="3045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30){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values 0 to 29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8758" y="4649628"/>
            <a:ext cx="3820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increment, or don’t fail the conditional statement at some point, you end up in a never-ending loop! Not good! </a:t>
            </a: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1458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vs. While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loops are more compact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while loops are fast to type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632200"/>
            <a:ext cx="7556500" cy="27686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807996"/>
            <a:ext cx="304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&lt;100;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995" y="3777629"/>
            <a:ext cx="3045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100)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358" y="5867399"/>
            <a:ext cx="719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0, 1, 2, … , 98, 99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91852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Functions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 set of JavaScript code, that can perform some action, return a result, or do computation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take in 0 or more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(values to be passed in)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 are by default type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any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827790"/>
            <a:ext cx="7556500" cy="2717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7" y="4003586"/>
            <a:ext cx="39092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odd = true;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arr.length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if(odd){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console.log(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]+” “);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odd = false;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odd = true;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4558" y="4003586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a function, you can 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it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558" y="4658152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[1, 2, 3, 4, 5, 6, 7];</a:t>
            </a:r>
          </a:p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4558" y="5115352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1 3 5 7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4558" y="5575529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[“OH”, “CA”, “PA”, “NY”];</a:t>
            </a:r>
          </a:p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4558" y="6032729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OH PA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09406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Functions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return values, and you can save them in a variable (for future use)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317268"/>
            <a:ext cx="7556500" cy="322323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7" y="3493065"/>
            <a:ext cx="39092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calculateExp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times)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if(times &lt; 0)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-1;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if(times == 0)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1;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 = 1, total = 0;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while(count &lt;= times)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total += value;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}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return value;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4558" y="3493065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call this function!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558" y="3975773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calculateExp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(5, 3);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alert(x);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4558" y="4432973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125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4558" y="5065008"/>
            <a:ext cx="3325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calculateTimes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(10, -999);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!= -1){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alert(“No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please”);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4558" y="6019115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“No </a:t>
            </a:r>
            <a:r>
              <a:rPr lang="en-US" sz="1400" b="1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</a:t>
            </a:r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please”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70080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5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Tags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578" y="2413336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Opening tags must have a closing tag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 acceptable: &lt;p&gt;Hello!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Close it: &lt;p&gt;Hello!&lt;/p&gt;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578" y="3312367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exceptions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special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br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line break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Also: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&lt;link type=“text/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rel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=“style.css”&gt;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link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 to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 (we will go over this later)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1993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and variables are cool… but can we do more with JavaScript?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3075056"/>
            <a:ext cx="836533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jQuery,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JavaScript library, comes in handy!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allows you to access HTML elements and do all sort of things!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popups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Toggling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Smoother hovers and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pic>
        <p:nvPicPr>
          <p:cNvPr id="9" name="Picture 2" descr="http://www.ozekiphone.com/attachments/745/javascript_logo_without_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946327" y="622769"/>
            <a:ext cx="1311847" cy="1487268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159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01465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and variables are cool… but can we do more with JavaScript?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3075056"/>
            <a:ext cx="836533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jQuery,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JavaScript library, comes in handy!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allows you to access HTML elements and do all sort of things!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popups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Toggling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Smoother hovers and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pic>
        <p:nvPicPr>
          <p:cNvPr id="7" name="Picture 2" descr="http://ejohn.org/apps/workshop/intro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272010" y="1101761"/>
            <a:ext cx="2448653" cy="898932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618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add jQuery to our page?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2732909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insert the first element below, or download the jQuery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and link to 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Important!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this before any links to your own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files!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954488"/>
            <a:ext cx="7556500" cy="889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229711"/>
            <a:ext cx="718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="http://code.jquery.com/jquery-1.11.0.min.js"&gt;&lt;/script&gt;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478" y="4921106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Above: Link to an online copy of jQuery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897" y="5386577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4896" y="5571923"/>
            <a:ext cx="723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=“assets/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/jquery-1.11.0.min.js"&gt;&lt;/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1610" y="6191106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Above: Link to a local copy of jQuery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327446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  <p:bldP spid="8" grpId="0"/>
      <p:bldP spid="9" grpId="0"/>
      <p:bldP spid="10" grpId="0" animBg="1"/>
      <p:bldP spid="13" grpId="0"/>
      <p:bldP spid="1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2828834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Selectors &amp;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88266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- Selectors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7886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use jQuery, you have to access HTML elements first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$(selector)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The $ tells the browser this is jQuery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the CSS selector in quotes (single or double)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952038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187320"/>
            <a:ext cx="3461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$(‘body’)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$(‘#container .box’)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$(‘a’)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4187320"/>
            <a:ext cx="343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CSS, we must select elements before we can apply actions to them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5664648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select an element, you can access different values, properties, or functions to the element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41122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common ways to access element 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.text()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Grabs all text inside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.html()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Grabs all HTML inside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Grabs the value attribute or an element (useful for inputs)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952038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070199"/>
            <a:ext cx="346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id=“box”&gt;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class=“title”&gt;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Hello World!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3848" y="4070199"/>
            <a:ext cx="343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$(‘#box”).text()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World!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5664648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could test the above using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console.log($(‘#box’).text())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alert($(‘#box’).html());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848" y="4554652"/>
            <a:ext cx="4024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$(‘#box”).html()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class=“title”&gt;Hello World!&lt;/div&gt;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9521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to get search results, form input,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238500"/>
            <a:ext cx="7556500" cy="22733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408479"/>
            <a:ext cx="346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type=“text” id=“name”&gt;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4413" y="3400658"/>
            <a:ext cx="343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$(‘#name”).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30300" y="4222750"/>
            <a:ext cx="271780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01143" y="4337050"/>
            <a:ext cx="212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547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2" grpId="0" animBg="1"/>
      <p:bldP spid="1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Setting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Likewise, you can set content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013656"/>
            <a:ext cx="7556500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259721"/>
            <a:ext cx="710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$(‘#box’).html(‘&lt;p&gt;New Title&lt;/p&gt;’);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$(‘#email’).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(‘sample@example.com’);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1426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content, or setting content is useful!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how so? When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access an element’s value? Or HTML? Or text?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433757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(actions user does)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Click a button to replace the HTML on a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 to get User’s Login information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down page and change CSS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14172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8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 webpages have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3 core elements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them: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HTML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Head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Body tag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head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body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are within the HTML tags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4325155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4493160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8131" y="4938285"/>
            <a:ext cx="635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Head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8131" y="5403145"/>
            <a:ext cx="635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Body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1100" y="4938285"/>
            <a:ext cx="0" cy="7099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81100" y="5648215"/>
            <a:ext cx="2770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94984" y="5147755"/>
            <a:ext cx="2770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2631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1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Events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83803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Listeners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always on the page, “listening” for an event to occur (and react to these events)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Hovering (smoother than CSS, more powerful)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Tons more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732566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Listeners are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attached</a:t>
            </a:r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jQuery selected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$(‘#box’).click(function() { … });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.click(function(){ … });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.hover(function(){ … });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.scroll(function(){ … });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pass 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 event listener! 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handlers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5018317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5253599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alert(“You are so cool.”);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5253599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 binds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to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continues to “listen” as user is on page, and when user clicks on #box, a popup will appear!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107511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048000"/>
            <a:ext cx="7556500" cy="353007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263899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$(‘#box’).hover(function(){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alert($(this).html());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3263899"/>
            <a:ext cx="343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your event listener function, you can refer to the current element (say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simply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074" y="4270540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$(‘.box’).hover(function(){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alert($(this).html());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9148" y="4270540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hover now applies to all class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only refers to the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you hovered 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to all elements with class box!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5074" y="5406490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$(‘.box2’).hide();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9148" y="5406490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have to use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$(this)!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click on any element with class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you hide all elements with class .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31859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  <p:bldP spid="10" grpId="0"/>
      <p:bldP spid="13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81705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seen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ways to access 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.html(), .text(), .value()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075056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seen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.click(), .hover(), .scroll()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3733571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 about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Hiding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Showing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 In, Fade Out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up, Sliding Down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391614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.show(), .hide()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Extremely useful and common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Essentially just adds/removes the CSS property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none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$(‘#menu’).show();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’).hide();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44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time),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show() and hide(), but gradually fading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takes in milliseconds. 1000 is a second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98913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slideUp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slideDown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but height changes over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Again, time in milliseconds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slideDown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slideUp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79246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(style, value)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$(‘body’).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(‘color’, ‘red’);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760632"/>
            <a:ext cx="7556500" cy="1258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3987825"/>
            <a:ext cx="711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menu’).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(‘background’, ‘#333’);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1082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68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 HTML pages must start with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&lt;html&gt;&lt;/html&gt;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tells the browser to render meaningful HTML code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7832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Inside the HTML tags, put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</a:t>
            </a:r>
          </a:p>
          <a:p>
            <a:pPr lvl="1"/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700" y="3659210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300" y="3891294"/>
            <a:ext cx="707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&lt;html&gt;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&lt;head&gt;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&lt;/head&gt;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&lt;/html&gt;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231" y="5565867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Notice we indented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tags. This is for readability purposes (you could put everything in one line too, but we indent to make it easier for us to read)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2191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7" grpId="0"/>
      <p:bldP spid="8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Initialization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91036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- Initializing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Initializing jQuery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you added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… &gt;&lt;/script&gt;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jQuery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Now, before we can do anything, you must let the browser know you are using jQuery in your JavaScript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with: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4187320"/>
            <a:ext cx="7556500" cy="23471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422602"/>
            <a:ext cx="346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$(document).ready(function(){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 your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 …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4422602"/>
            <a:ext cx="34399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Calls the jQuery library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(document)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Selects the entire HTML page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.ready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When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HTML is loaded…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function(){ …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…do everything inside this function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85498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804987" y="4798829"/>
            <a:ext cx="55340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5326" y="1880369"/>
            <a:ext cx="83653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HTML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331" y="4419545"/>
            <a:ext cx="83653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Linked JavaScript File (assets/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/site.js)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18923"/>
            <a:ext cx="7162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7935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Hands-On Activity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2940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Header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goes in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 of page, links to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&amp;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files, search engine keywords and description, website info,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Everything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not rendered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on the page (the content)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6705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Title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&lt;title&gt;&lt;/title&gt;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Defines the title displayed on browser windows/tabs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9460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2048480"/>
              </p:ext>
            </p:extLst>
          </p:nvPr>
        </p:nvGraphicFramePr>
        <p:xfrm>
          <a:off x="1524000" y="2307167"/>
          <a:ext cx="6096000" cy="4064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9120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Header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700" y="2184400"/>
            <a:ext cx="7556500" cy="41466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300" y="2424379"/>
            <a:ext cx="707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&lt;html&gt;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&lt;head&gt;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&lt;title&gt;First Webpage&lt;/title&gt;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&lt;/head&gt;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&lt;/html&gt;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1594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Body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goes in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&lt;body&gt;&lt;/body&gt;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Content for your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This is what the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viewer sees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4038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Heading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&lt;h1&gt;&lt;/h1&gt;, &lt;h2&gt;&lt;/h2&gt;, …, &lt;h6&gt;&lt;/h6&gt;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6 default heading sizes. 1 is the largest, 6 is the smallest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4407402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Paragraph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Adds some space above and below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paragaph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92547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Basic HTML Structure - Body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Other Useful 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br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a line break (jumps to next line for a text)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&lt;strong&gt;…&lt;/strong&gt;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bold text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em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&gt;…&lt;/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em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italicized text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for a single horizontal line</a:t>
            </a: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9037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5167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Links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&lt;a&gt;…&lt;/a&gt;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Also called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anchor tags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 </a:t>
            </a:r>
            <a:r>
              <a:rPr lang="en-US" sz="2000" i="1" dirty="0" err="1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=“http://www.youtube.com”&gt;</a:t>
            </a:r>
            <a:r>
              <a:rPr lang="en-US" sz="2000" i="1" dirty="0" err="1">
                <a:solidFill>
                  <a:schemeClr val="bg1"/>
                </a:solidFill>
                <a:latin typeface="Museo Sans 300"/>
                <a:cs typeface="Museo Sans 300"/>
              </a:rPr>
              <a:t>Youtube</a:t>
            </a: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&lt;/a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is an example of an element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Attributes are followed by = and “…”, with something in “…”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needs a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url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inside the “…”. Can be relative or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Between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&lt;a&gt;…&lt;/a&gt;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 is the text displayed on the browser</a:t>
            </a:r>
            <a:endParaRPr lang="en-US" sz="2000" b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1254" t="28637" r="21628" b="46829"/>
          <a:stretch/>
        </p:blipFill>
        <p:spPr bwMode="auto">
          <a:xfrm>
            <a:off x="5192272" y="1060012"/>
            <a:ext cx="3528392" cy="1794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51005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Images &amp; Links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Images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Image tags rely a lot on HTML attributes (like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in anchor tags)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Defines the image source (either relative or absolute path)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=“/path/to/filename.png”&gt;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height &amp; width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=“/path/to/filename.png” height=“100” width=“100”&gt;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Note: Number is in # of pixels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alt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 ... alt=“</a:t>
            </a:r>
            <a:r>
              <a:rPr lang="en-US" sz="2000" i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yo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!”&gt;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Displayed if image is unavailable, or is read if using screen reader</a:t>
            </a:r>
          </a:p>
          <a:p>
            <a:pPr marL="800100" lvl="1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endParaRPr lang="en-US" sz="2000" i="1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8397" b="8696"/>
          <a:stretch/>
        </p:blipFill>
        <p:spPr bwMode="auto">
          <a:xfrm>
            <a:off x="4191000" y="1332312"/>
            <a:ext cx="4464708" cy="157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6285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813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Lists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4927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useo Sans 300"/>
                <a:cs typeface="Museo Sans 300"/>
              </a:rPr>
              <a:t>Unordered Lists 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(bullets)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&lt;</a:t>
            </a:r>
            <a:r>
              <a:rPr lang="en-US" sz="2000" dirty="0" err="1">
                <a:solidFill>
                  <a:schemeClr val="bg1"/>
                </a:solidFill>
                <a:latin typeface="Museo Sans 300"/>
                <a:cs typeface="Museo Sans 300"/>
              </a:rPr>
              <a:t>ul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&lt;li&gt;Jeff Zhan&lt;/li&gt;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&lt;li&gt;Kevin Liang&lt;/li&gt;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&lt;li&gt;Shawn Park&lt;/li&gt;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&lt;/</a:t>
            </a:r>
            <a:r>
              <a:rPr lang="en-US" sz="2000" dirty="0" err="1">
                <a:solidFill>
                  <a:schemeClr val="bg1"/>
                </a:solidFill>
                <a:latin typeface="Museo Sans 300"/>
                <a:cs typeface="Museo Sans 300"/>
              </a:rPr>
              <a:t>ul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4476480"/>
            <a:ext cx="4927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Ordered </a:t>
            </a:r>
            <a:r>
              <a:rPr lang="en-US" sz="2000" b="1" dirty="0">
                <a:solidFill>
                  <a:schemeClr val="bg1"/>
                </a:solidFill>
                <a:latin typeface="Museo Sans 300"/>
                <a:cs typeface="Museo Sans 300"/>
              </a:rPr>
              <a:t>Lists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(numbers)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&lt;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ol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&lt;li&gt;Jeff Zhan&lt;/li&gt;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&lt;li&gt;Kevin Liang&lt;/li&gt;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	&lt;li&gt;Shawn Park&lt;/li&gt;</a:t>
            </a:r>
            <a:b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&lt;/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ol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1484" t="29530" r="35929" b="53652"/>
          <a:stretch/>
        </p:blipFill>
        <p:spPr bwMode="auto">
          <a:xfrm>
            <a:off x="5509860" y="2528289"/>
            <a:ext cx="2123837" cy="1595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1310" t="29250" r="36522" b="55078"/>
          <a:stretch/>
        </p:blipFill>
        <p:spPr bwMode="auto">
          <a:xfrm>
            <a:off x="5509861" y="4476464"/>
            <a:ext cx="2123837" cy="1537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9228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7941" b="8333"/>
          <a:stretch/>
        </p:blipFill>
        <p:spPr bwMode="auto">
          <a:xfrm>
            <a:off x="391040" y="2277036"/>
            <a:ext cx="8250936" cy="295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Lists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91040" y="4159040"/>
            <a:ext cx="3894868" cy="48467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82408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2901401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1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My first website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317211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Divs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 &amp; Spans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6787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/>
                <a:cs typeface="Calibri"/>
              </a:rPr>
              <a:t>What Websites are made of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3871716"/>
              </p:ext>
            </p:extLst>
          </p:nvPr>
        </p:nvGraphicFramePr>
        <p:xfrm>
          <a:off x="941916" y="1650999"/>
          <a:ext cx="7376583" cy="465666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36515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Divs</a:t>
            </a: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 and Spans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&lt;div&gt;&lt;/div&gt;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 are the primary tags we will use from now 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essentially tags with no special properties (like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&lt;strong&gt; or &lt;h1&gt;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customize them with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stacked vertically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meaning you cannot have two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side by side unless you alter the CSS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578" y="4004438"/>
            <a:ext cx="8474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Museo Sans 300"/>
                <a:cs typeface="Museo Sans 300"/>
              </a:rPr>
              <a:t>&lt;span&gt;&lt;/span&gt;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 tags are used from time to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Like a div tag, they have no special properties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You customize them with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They are </a:t>
            </a:r>
            <a:r>
              <a:rPr lang="en-US" sz="2000" u="sng" dirty="0">
                <a:solidFill>
                  <a:schemeClr val="bg1"/>
                </a:solidFill>
                <a:latin typeface="Museo Sans 300"/>
                <a:cs typeface="Museo Sans 300"/>
              </a:rPr>
              <a:t>stacked </a:t>
            </a:r>
            <a:r>
              <a:rPr lang="en-US" sz="2000" b="1" u="sng" dirty="0">
                <a:solidFill>
                  <a:schemeClr val="bg1"/>
                </a:solidFill>
                <a:latin typeface="Museo Sans 300"/>
                <a:cs typeface="Museo Sans 300"/>
              </a:rPr>
              <a:t>horizontally</a:t>
            </a:r>
            <a:r>
              <a:rPr lang="en-US" sz="2000" dirty="0">
                <a:solidFill>
                  <a:schemeClr val="bg1"/>
                </a:solidFill>
                <a:latin typeface="Museo Sans 300"/>
                <a:cs typeface="Museo Sans 300"/>
              </a:rPr>
              <a:t>, meaning you can have two spans side by side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993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IDs and Classes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263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IDs and Classes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IDs and Classes are both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attributes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HTML 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look like this: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&lt;div id=“main-content”&gt;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or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 class=“intro”&gt;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578" y="2746780"/>
            <a:ext cx="8474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IDs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Unique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to a single HTML file (no other IDs on page can have the same ID)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326" y="4022641"/>
            <a:ext cx="8474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Classes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There can be one or more of the same class on a given page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5326" y="4676468"/>
            <a:ext cx="8474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IDs and Classes are important concepts for CSS. This is how CSS will select certain elements and style them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2040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6359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CSS stands for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Cascading Style Sheets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go in another file with an extension of .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Link to the CSS file from your HTML file (in the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tags)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9" y="3690839"/>
            <a:ext cx="8474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Basic Structure of CSS: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4332888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4963108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p { color: red; font-size: 16px; }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82900" y="4787900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4400" y="5337818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89400" y="5328936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63750" y="4495800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SELECTOR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2503" y="5539772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PROPERTY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73500" y="5539772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VALUE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4535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4196672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 “selector” can be the HTML element name, its ID name or Class name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It is followed by braces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{ }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with CSS property-value pairs in between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Properties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define a CSS style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They are followed by a colon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a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Close property-value pairs with a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semicolon 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(important!!)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2128055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3300" y="2758275"/>
            <a:ext cx="707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p { color: red; font-size: 16px; }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82900" y="2583067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4400" y="3132985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89400" y="3124103"/>
            <a:ext cx="0" cy="22860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63750" y="2290967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SELECTOR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2503" y="3334939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PROPERTY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73500" y="3334939"/>
            <a:ext cx="1638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VALUE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6102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Sample CSS Documents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pic>
        <p:nvPicPr>
          <p:cNvPr id="7170" name="Picture 2" descr="http://cdn.impressivewebs.com/2012-10/zenburn-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8419" y="3125980"/>
            <a:ext cx="3486054" cy="28811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media02.hongkiat.com/sublime-text-tips/multi-line-selection.gif%3Fnew0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7995" y="3125980"/>
            <a:ext cx="3789814" cy="21222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4164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Selecting elements to style is simple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either the HTML element name, its class or its id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&lt;p&gt;Hello World!&lt;/p&gt;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this element with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Style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p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: p { color: red; } 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26" y="3997988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What if you have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multiple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paragraphs, but want to style just the first one?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use IDs: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&lt;p id=“intro”&gt;Hello World!&lt;/p&gt;&lt;p&gt;My name is Bob.&lt;/p&gt;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531" y="5241395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the ID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intro: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#intro { color: red;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1936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Intro to CSS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elements by ID with a pound symbol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#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#intro { font-size: 16px; }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Select elements by Class with a dot symbol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.items { line-height: 26px;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3703687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How would you select “Second Paragraph”? What about both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?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700" y="4208076"/>
            <a:ext cx="7556500" cy="17636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200" y="4325860"/>
            <a:ext cx="707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&lt;div id=“first” class=“paragraph”&gt;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First Paragraph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&gt;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div id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=“second”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class=“paragraph”&gt;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	Second Paragraph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&lt;/div&gt;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281" y="6142087"/>
            <a:ext cx="346511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Answer 1: #second { …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4300" y="6142087"/>
            <a:ext cx="440690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Answer 2: .paragraph { … }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0058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8971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0252" y="2797657"/>
            <a:ext cx="65906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HTML provides the structure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A well-written HTML document should be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“understandable” without a </a:t>
            </a:r>
            <a:r>
              <a:rPr lang="en-US" sz="2000" i="1" dirty="0" err="1" smtClean="0">
                <a:solidFill>
                  <a:schemeClr val="bg1"/>
                </a:solidFill>
                <a:latin typeface="Calibri"/>
                <a:cs typeface="Calibri"/>
              </a:rPr>
              <a:t>stylesheet</a:t>
            </a: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9517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 ways to style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Inline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Internal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External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6" y="3644831"/>
            <a:ext cx="85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We will only cover the </a:t>
            </a: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External </a:t>
            </a:r>
            <a:r>
              <a:rPr lang="en-US" sz="2000" b="1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Stylesheet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, the most commonly used and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best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way to utilize CSS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4618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Linking to CSS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In your HTML file’s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&lt;head&gt;&lt;/head&gt; 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tags, include the following line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6" y="4352717"/>
            <a:ext cx="8521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It is a lot to take in! Thankfully, you can copy this line for all your HTML pages and just change the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attribute to any .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Just know this is a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&lt;link&gt;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tag, linking your HTML page to your CSS file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4700" y="2952381"/>
            <a:ext cx="7556500" cy="125131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4700" y="3419376"/>
            <a:ext cx="755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&lt;link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rel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stylesheet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” type=“text/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css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”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href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/>
                <a:cs typeface="Museo Sans 300"/>
              </a:rPr>
              <a:t>=“/path/to/style.css”&gt;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7627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7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UI Design Workflow</a:t>
            </a:r>
          </a:p>
        </p:txBody>
      </p:sp>
      <p:pic>
        <p:nvPicPr>
          <p:cNvPr id="2" name="Picture 1" descr="Screen Shot 2013-08-05 at 2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94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1646" y="5615725"/>
            <a:ext cx="7428739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Do I really have to manually type out 2000 lines of CSS?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10860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Allows you to test your designs in-browser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can write out CSS rules and see how it looks live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No need to save a file, reload, etc.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Allows you to learn from other people’s work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Other functionalities (for front-end)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Autocomplete for CSS rules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Color Picker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Browser Compatibility Test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JS Debugger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3D View (Firefox)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4346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2" name="Picture 1" descr="Screen Shot 2013-08-05 at 2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64" y="5615725"/>
            <a:ext cx="4452501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How to open up Web Inspector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6207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3" name="Picture 2" descr="Screen Shot 2013-08-05 at 2.3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564" y="5615725"/>
            <a:ext cx="7966324" cy="92333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selected element is highlighted as Web Inspector opens</a:t>
            </a:r>
            <a:endParaRPr lang="en-US" sz="24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6828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478" y="1174312"/>
            <a:ext cx="629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to the rescue!</a:t>
            </a:r>
          </a:p>
        </p:txBody>
      </p:sp>
      <p:pic>
        <p:nvPicPr>
          <p:cNvPr id="2" name="Picture 1" descr="2013-08-05 02.3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161" y="1542769"/>
            <a:ext cx="18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Element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11929" y="1331566"/>
            <a:ext cx="113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Editor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4934" y="3744237"/>
            <a:ext cx="8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64" y="5312801"/>
            <a:ext cx="4875694" cy="128445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Elements Tab of the Web Inspector</a:t>
            </a:r>
            <a:b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</a:br>
            <a:r>
              <a:rPr lang="en-US" sz="1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place for editing web site design on the fly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6082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547" y="2797657"/>
            <a:ext cx="856808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  <a:t>You will spend as much time on the </a:t>
            </a:r>
            <a:b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32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as you will on the code editor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Try out the code on the Web Inspector before</a:t>
            </a:r>
            <a:b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</a:b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you write it on the Code Editor – It will save you tons of time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4495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Web Inspector Workflow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8520621"/>
              </p:ext>
            </p:extLst>
          </p:nvPr>
        </p:nvGraphicFramePr>
        <p:xfrm>
          <a:off x="452005" y="1699923"/>
          <a:ext cx="8158911" cy="4064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05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777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cs typeface="Museo Sans 300"/>
              </a:rPr>
              <a:t>A Few Caveats about Web Inspector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Changes you made in web inspector are NOT saved automatically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Must make sure changes are saved by: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Going to Resources Tab -&gt; Find your CSS file and copy paste all the code to your CSS file (Modification)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Going to Resources Tab -&gt; Find inspector-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style.css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copy paste all the code to your CSS file (Addition)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0139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9432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7" y="2901401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Hands-on Session 2</a:t>
            </a:r>
            <a:b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</a:br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Styling my first website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0274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25282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properties! We will teach you the most essential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2773694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the color of your text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is either a default color value (red, blue, etc.), RGB or HEX value (we will go over this next week)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331" y="4097133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background-color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the background color of your HTML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is either a default color value (red, blue, etc.), RGB or HEX value (we will go over this next week)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0439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Values: left, center, right, justify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56071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text-decoration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Values: underline,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overline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line-through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331" y="3687757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(ex: 16px or 24px)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ways to define font too (but we won’t go over them)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331" y="4589120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Values: normal, bold, bolder, or lighter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use values from 100, 200, …, to 900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 = normal, 700 = bold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3051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8371" y="2966098"/>
            <a:ext cx="6987258" cy="291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2466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pseudo-classes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0382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pseudo-classes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effects to your selectors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selector:pseudo-class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{ …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 … 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a:visited { … }, #box1:hover { … }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478" y="3652633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pseudo-classes: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:visited =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you’ve visited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:active =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when you click on them (happens in milliseconds)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:hover =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mouse is over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:focus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When typing in the current &lt;input&gt; tag (we go over &lt;input&gt; tags later on)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478" y="5591625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:hover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Most likely you will use this the most ;)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4615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pseudo-classes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7263" y="3415195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609261" y="4800600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:hover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53584" y="3415195"/>
            <a:ext cx="1504176" cy="138540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986199" y="4394200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09169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pseudo-classes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:active (happens briefly)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487" y="3204418"/>
            <a:ext cx="28577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this Link</a:t>
            </a:r>
            <a:endParaRPr lang="en-US" sz="2000" b="1" u="sng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36161" y="3404473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5439" y="3228944"/>
            <a:ext cx="28577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this Link</a:t>
            </a:r>
            <a:endParaRPr lang="en-US" sz="2000" b="1" u="sng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490113" y="3428999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478" y="4765606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:visited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4552" y="5437630"/>
            <a:ext cx="28577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this Link</a:t>
            </a:r>
            <a:endParaRPr lang="en-US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473021" y="5861031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59501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pseudo-classes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:focus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76703" y="3204419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487" y="3204417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76703" y="3770503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1487" y="3770501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76703" y="4358843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1487" y="4358841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76703" y="4924927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1487" y="4924925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3704769" y="5562600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17495" y="3190844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92279" y="3190842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7495" y="3756928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92279" y="3756926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17495" y="4345268"/>
            <a:ext cx="18139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892279" y="4345266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7495" y="4911352"/>
            <a:ext cx="1813927" cy="400110"/>
          </a:xfrm>
          <a:prstGeom prst="rect">
            <a:avLst/>
          </a:prstGeom>
          <a:solidFill>
            <a:srgbClr val="FFFFCC"/>
          </a:solidFill>
          <a:ln w="19050">
            <a:solidFill>
              <a:schemeClr val="accent6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92279" y="4911350"/>
            <a:ext cx="154721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8088491" y="5111405"/>
            <a:ext cx="485861" cy="5568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361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5431" y="2797657"/>
            <a:ext cx="576031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CSS provides the design of a page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Just several lines of “code” is enough to create</a:t>
            </a:r>
            <a:b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000" i="1" dirty="0" smtClean="0">
                <a:solidFill>
                  <a:schemeClr val="bg1"/>
                </a:solidFill>
                <a:latin typeface="Calibri"/>
                <a:cs typeface="Calibri"/>
              </a:rPr>
              <a:t>“design” – shapes, color, buttons, you name it.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9106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we talk about font-family, let’s go over some basics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types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fonts: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Serif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https://lh3.googleusercontent.com/esN2kURZR1eyFCugmwUklJ0KjEjc0CSWz-5zcBbUNjwSDG8uROpQ-Qn4B8LOoke44kYD1gaRmogeo_pS0QkicuAA0mCXnnTnUS7i_NOKZLfcQzDfoeaZdue5eA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2737" y="3308414"/>
            <a:ext cx="3438525" cy="25308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54166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web, we call commonly used fonts “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web-safe”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meaning all browsers can render the fonts without trouble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list of web-safe “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serif”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fonts: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7" name="Picture 3" descr="https://lh3.googleusercontent.com/SrFrGvKV0k33ZZRQb7tY_LO7YPYiA1Z1GBZorh9aktBf7uz3Fdn9lj-gQxJ_KbGytIqGOKgSss_jKCy0x-0Mk94rIvYYToPS-i2Ukwl8jE72l6sQteRc_q6gA4Q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5029200"/>
            <a:ext cx="367114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5.googleusercontent.com/730EhfeHwxFAMuIdSQaVDf7DXtWgWz2M6v6tObbUs1eBwpd-xm-EIr8F5jWfW9W6ir_Avsjwb6JQtkQ-bm1hSVim8sAtcHafxUGXT6iRDcY4kz-0Ly566heHrez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4310195"/>
            <a:ext cx="367114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lh6.googleusercontent.com/3LarJYb6P0ShYpcGLFOeRrndivVFSQjsfGbPICv_09OyoWC_OLyvIV7-Dx6mY9dsJFWUNMru6bL5bDMv639fz0nYvcDxv-yfVHMGuQkA4L9orLA21MZYAovNrp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3590789"/>
            <a:ext cx="3671147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0435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list of web-safe “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sans-serif”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fonts: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1" name="Picture 3" descr="https://lh5.googleusercontent.com/zam7YfyEbNejaJiX_0KIWdNVCcsmn5INhExzMyxZ4fpl3zpW8HE1BFJXi3HSNrmzveH29W_-WAGoQQ8Ui3QK3B2jgyTbGAaaIjIMmuPqYPs0CGoIS-2K0ubFMdD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4406628"/>
            <a:ext cx="367114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lh6.googleusercontent.com/h41MRxLqx87WeM4u_SCLbBhiVS0vcjeqEks81Mb2TESe-ccvsCg9V1eO6t3Qt1PaJvWOTsmDZu7beigd-WgAVYNfqdlHsDvEf9y-atudLu9iKUUY_NPdd1jh7d0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3682864"/>
            <a:ext cx="367114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lh4.googleusercontent.com/eGXcQdCbipnXowD2EgxfplqU1LidSMnodFlaLmoMjSBg33cPIBrzTwdp5M_arwOTL6Qbfz0tibKSbQ3IZiRKayyPCn2et06zZQyQIe7Fx_lETbRxcNA4X1JQMoB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2961019"/>
            <a:ext cx="3671147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lh6.googleusercontent.com/kt-8BCEIIjoyPy1JQdBWFa7Hfz1PFWrLTMvB1UICC2pVAm42kB5t3uplIx6gnvuiHpcRUaNSkM2szV1C4PIQZLj1y1sreLKrXSfZSrzJMvfLzNRkmX_ha_ETUY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452" y="5126037"/>
            <a:ext cx="3671147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8792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 CSS property for using a font-family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font-family: Arial;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326" y="3066921"/>
            <a:ext cx="85219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there are more than one font-family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font-family: Helvetica, Arial, Verdana, sans-serif;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the font-family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Helvetica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used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Helvetica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supported by the browser, the next font is used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called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fallback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fallback font in this example is sans-serif (what the browser chooses as the default sans-serif)</a:t>
            </a: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5326" y="5526253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no fallback fonts or no font defined, default serif font used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0067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23554" name="Picture 2" descr="https://lh6.googleusercontent.com/Kn_DKvY_2UIaNp21jdu3Puazo1gG8E6EXorZBwlDTY9QPbVuoqJVDWLhHSh_-JSjbnnYO8cEjBvpqAIWClX9nBK3nEPYcY0q8yYFgTt_9oQvfVDmdLyRCDNtoqJ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54223"/>
            <a:ext cx="6762750" cy="4171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38299" y="2235200"/>
            <a:ext cx="6159501" cy="215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5725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Properties – Font Family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9751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Lastly, there is border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in 3 values, space-separated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value: border-width in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(pixels)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value: border-style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value: color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 1px solid #999;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 solid gray border around your element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726" y="3219321"/>
            <a:ext cx="8521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https://lh3.googleusercontent.com/pSf5PAieL6neIMac7mgtl32enHHG-W5IAj8ljq64YG411vJlR4yPkHZYA_B2o7RwzvPsBIVua6_u-ihPEDcyscRViDNSwpMc-Lehr_JnEj3KHqYcs1nmUDnaY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5664" y="2009775"/>
            <a:ext cx="1905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784600" y="3848100"/>
            <a:ext cx="303106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3997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4423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Box Model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standard way of structuring your elements and web pages. It allows us to add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 element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https://lh4.googleusercontent.com/z8QV4PO8FXiIzDh2Fy00vmZ3Kl_qWA25LJrYVpWIH19X5uzCvMnJcpFSkQk4lnHlji7pR7UFjPiNCXspfVQkFi9LBDHA719uQlMUTyFOtjqDF_YfN0onH_y4zF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2825" y="3433757"/>
            <a:ext cx="4578350" cy="27008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6051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9900" y="1999956"/>
            <a:ext cx="3124200" cy="421337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62300" y="2152356"/>
            <a:ext cx="2819400" cy="28604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300" y="2565400"/>
            <a:ext cx="593146" cy="3479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78692" y="2565400"/>
            <a:ext cx="1480708" cy="3479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73700" y="2565400"/>
            <a:ext cx="508000" cy="3479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31092" y="2717800"/>
            <a:ext cx="1188608" cy="10795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24742" y="3949700"/>
            <a:ext cx="1188608" cy="10795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9992" y="2806700"/>
            <a:ext cx="185308" cy="2032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992" y="4043142"/>
            <a:ext cx="185308" cy="2032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2631" y="63042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makes use of the Box Model everywhere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2484" y="3619500"/>
            <a:ext cx="1005616" cy="1016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2484" y="4864100"/>
            <a:ext cx="1005616" cy="1016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22588" y="3092450"/>
            <a:ext cx="1005616" cy="4381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2484" y="4340225"/>
            <a:ext cx="1005616" cy="4381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87601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Key components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everything inside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In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&lt;p&gt;Hello World&lt;/p&gt;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“Hello World” is the content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line that surrounds an element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https://lh4.googleusercontent.com/z8QV4PO8FXiIzDh2Fy00vmZ3Kl_qWA25LJrYVpWIH19X5uzCvMnJcpFSkQk4lnHlji7pR7UFjPiNCXspfVQkFi9LBDHA719uQlMUTyFOtjqDF_YfN0onH_y4zF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8768" y="1174312"/>
            <a:ext cx="3001896" cy="17709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5326" y="4898100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space between the content and border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space from the border and nearby elements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7637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07-25 11.4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7885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went over border last week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3 values: width, style,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 1px dashed blue;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 and Margin can take in 1, 2, 3 or 4 values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https://lh4.googleusercontent.com/z8QV4PO8FXiIzDh2Fy00vmZ3Kl_qWA25LJrYVpWIH19X5uzCvMnJcpFSkQk4lnHlji7pR7UFjPiNCXspfVQkFi9LBDHA719uQlMUTyFOtjqDF_YfN0onH_y4zF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8768" y="1174312"/>
            <a:ext cx="3001896" cy="17709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5326" y="3932900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Value: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padding: 10px;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10 pixels of space all around, from content to border</a:t>
            </a:r>
          </a:p>
          <a:p>
            <a:pPr marL="342900" indent="-342900">
              <a:buFont typeface="Arial"/>
              <a:buChar char="•"/>
            </a:pPr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Values: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margin: 5px 10px;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 pixels of space above and below border, 10 pixels of space to the left and right of border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Corresponds to top &amp; bottom, left &amp; right</a:t>
            </a:r>
          </a:p>
          <a:p>
            <a:pPr lvl="1"/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8922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Values: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padding: 10px 5px 20px; = Corresponds to top, left &amp; right, bottom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3424032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Values: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margin: 10px 5px 20px 15px; = Corresponds to top, right, bottom, left (clockwise) 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1109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4919008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a possible style for the element is: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padding: 15px;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 2px solid #ccc; /* light-gray */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margin: 5px 10px;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0" y="2508249"/>
            <a:ext cx="3124200" cy="18415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5700" y="2228848"/>
            <a:ext cx="4000500" cy="238125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59100" y="3111500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Hello World!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2500" y="3200400"/>
            <a:ext cx="1917700" cy="3714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410200" y="1820643"/>
            <a:ext cx="304800" cy="99875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1500" y="1451311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Padding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7500" y="244903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Border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01680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Margin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22884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86862" y="2573116"/>
            <a:ext cx="1305638" cy="6283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20162" y="3419473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1"/>
          </p:cNvCxnSpPr>
          <p:nvPr/>
        </p:nvCxnSpPr>
        <p:spPr>
          <a:xfrm flipH="1">
            <a:off x="5981701" y="2633702"/>
            <a:ext cx="685799" cy="4464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9816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4919008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know that if you add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your image, it will color in the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content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portions of the 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Background-color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not affect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!!!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0" y="2508249"/>
            <a:ext cx="3124200" cy="18415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5700" y="2228848"/>
            <a:ext cx="4000500" cy="238125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9100" y="3111500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Hello World!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2500" y="3200400"/>
            <a:ext cx="1917700" cy="3714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410200" y="1820643"/>
            <a:ext cx="304800" cy="99875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1500" y="1451311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Padding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7500" y="244903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Border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01680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Margin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228848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86862" y="2573116"/>
            <a:ext cx="1305638" cy="6283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20162" y="3419473"/>
            <a:ext cx="652819" cy="3141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1"/>
          </p:cNvCxnSpPr>
          <p:nvPr/>
        </p:nvCxnSpPr>
        <p:spPr>
          <a:xfrm flipH="1">
            <a:off x="5981701" y="2633702"/>
            <a:ext cx="685799" cy="4464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0738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we have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stack vertically. What does this mean?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are, by default,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take up the entire row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default, you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stack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by side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look like this: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2300" y="4305300"/>
            <a:ext cx="3124200" cy="18415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4700" y="4457700"/>
            <a:ext cx="2806700" cy="393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050" y="5003800"/>
            <a:ext cx="2806700" cy="393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14700" y="5588000"/>
            <a:ext cx="2806700" cy="393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7818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stack horizontally, you must alter the CSS style for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3 important values for display: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block, inline-block, inline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478" y="3340099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“block” displays respect all margins, paddings, height &amp; width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Except, they have an auto-line break after it (next element goes directly below it)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4555422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nline-block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Exactly like a block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has no line break after 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5326" y="5199808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have left &amp; right margins/paddings, but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top &amp; bottom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ones. Also has no height/width. Allows elements next to them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2048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Example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93346" y="3079750"/>
            <a:ext cx="4690054" cy="3181350"/>
            <a:chOff x="3162300" y="4305300"/>
            <a:chExt cx="4690054" cy="3181350"/>
          </a:xfrm>
        </p:grpSpPr>
        <p:sp>
          <p:nvSpPr>
            <p:cNvPr id="7" name="Rectangle 6"/>
            <p:cNvSpPr/>
            <p:nvPr/>
          </p:nvSpPr>
          <p:spPr>
            <a:xfrm>
              <a:off x="3162300" y="4305300"/>
              <a:ext cx="4690054" cy="318135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14700" y="5461000"/>
              <a:ext cx="4385254" cy="83185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345746" y="5257800"/>
            <a:ext cx="4385254" cy="8318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53973" y="3232150"/>
            <a:ext cx="4385254" cy="8318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400" y="3428999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has padding/margins.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65400" y="4460359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Stacked vertically.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0901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Inline-Block 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3346" y="3079750"/>
            <a:ext cx="4690054" cy="31813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53973" y="3232150"/>
            <a:ext cx="1633827" cy="8318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400" y="3428999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 by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2900" y="3232150"/>
            <a:ext cx="2565400" cy="8318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43400" y="3438009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margin/padding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3973" y="4216400"/>
            <a:ext cx="3729328" cy="18796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52700" y="4360902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you can set the width/height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7305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 Example (essentially a &lt;span&gt; tag)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3346" y="3079750"/>
            <a:ext cx="4690054" cy="318135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53973" y="3232150"/>
            <a:ext cx="1989427" cy="39052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400" y="3227943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top/bottom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5000" y="3232150"/>
            <a:ext cx="2273300" cy="39052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87900" y="3240643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height/width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3972" y="3790434"/>
            <a:ext cx="3386428" cy="37516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52700" y="3780651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 you can stack horizontally.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54700" y="3793351"/>
            <a:ext cx="863600" cy="36933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9692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 Example (essentially a &lt;span&gt; tag)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4358" y="4521200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1358" y="4676821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quick &lt;span id=“bold”&gt;brown fox&lt;/span&gt; jumps over the lazy 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9745" y="3251201"/>
            <a:ext cx="7556500" cy="9017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6745" y="3406821"/>
            <a:ext cx="74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quick </a:t>
            </a:r>
            <a:r>
              <a:rPr lang="en-US" sz="2000" b="1" dirty="0"/>
              <a:t>brown fox</a:t>
            </a:r>
            <a:r>
              <a:rPr lang="en-US" sz="2000" dirty="0"/>
              <a:t> jumps over the lazy </a:t>
            </a:r>
            <a:r>
              <a:rPr lang="en-US" sz="2000" dirty="0" smtClean="0"/>
              <a:t>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0136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464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if instead of &lt;span&gt;, you use &lt;div&gt;?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quick &lt;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id=“bold”&gt;brown fox&lt;/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jumps over the lazy 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9745" y="4885880"/>
            <a:ext cx="7556500" cy="159111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6745" y="5041501"/>
            <a:ext cx="742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quick </a:t>
            </a:r>
            <a:endParaRPr lang="en-US" sz="2000" dirty="0" smtClean="0"/>
          </a:p>
          <a:p>
            <a:r>
              <a:rPr lang="en-US" sz="2000" b="1" dirty="0" smtClean="0"/>
              <a:t>brown </a:t>
            </a:r>
            <a:r>
              <a:rPr lang="en-US" sz="2000" b="1" dirty="0"/>
              <a:t>fox</a:t>
            </a:r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 smtClean="0"/>
              <a:t>jumps </a:t>
            </a:r>
            <a:r>
              <a:rPr lang="en-US" sz="2000" dirty="0"/>
              <a:t>over the lazy </a:t>
            </a:r>
            <a:r>
              <a:rPr lang="en-US" sz="2000" dirty="0" smtClean="0"/>
              <a:t>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23531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1894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if add the CSS properties to id=“bold”: 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inline-block &amp; padding: 0 40px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4358" y="3089322"/>
            <a:ext cx="7556500" cy="15874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1358" y="3244943"/>
            <a:ext cx="742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&lt;div&gt;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quick &lt;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id=“bold”&gt;brown fox&lt;/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jumps over the lazy 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9745" y="4885880"/>
            <a:ext cx="7556500" cy="79555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6745" y="5041501"/>
            <a:ext cx="74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quick  </a:t>
            </a:r>
            <a:r>
              <a:rPr lang="en-US" sz="2000" dirty="0" smtClean="0"/>
              <a:t>             </a:t>
            </a:r>
            <a:r>
              <a:rPr lang="en-US" sz="2000" b="1" dirty="0" smtClean="0"/>
              <a:t>brown </a:t>
            </a:r>
            <a:r>
              <a:rPr lang="en-US" sz="2000" b="1" dirty="0"/>
              <a:t>fox</a:t>
            </a:r>
            <a:r>
              <a:rPr lang="en-US" sz="2000" dirty="0"/>
              <a:t>   </a:t>
            </a:r>
            <a:r>
              <a:rPr lang="en-US" sz="2000" dirty="0" smtClean="0"/>
              <a:t>             jumps </a:t>
            </a:r>
            <a:r>
              <a:rPr lang="en-US" sz="2000" dirty="0"/>
              <a:t>over the lazy </a:t>
            </a:r>
            <a:r>
              <a:rPr lang="en-US" sz="2000" dirty="0" smtClean="0"/>
              <a:t>dog.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478" y="5788133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add width, padding, and margins to your elements!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4175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Box Model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1186" r="45280" b="7606"/>
          <a:stretch/>
        </p:blipFill>
        <p:spPr bwMode="auto">
          <a:xfrm>
            <a:off x="1897348" y="1992803"/>
            <a:ext cx="5349303" cy="44633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63900" y="2882900"/>
            <a:ext cx="2641600" cy="16510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52700" y="4978399"/>
            <a:ext cx="2565400" cy="13969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1200" y="2882900"/>
            <a:ext cx="2641600" cy="1778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41600" y="5118098"/>
            <a:ext cx="2641600" cy="8890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41600" y="5226046"/>
            <a:ext cx="3378200" cy="97155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1140" y="5318752"/>
            <a:ext cx="3225800" cy="281948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03600" y="3200384"/>
            <a:ext cx="431800" cy="434356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71140" y="5600700"/>
            <a:ext cx="3225800" cy="40386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94000" y="5711823"/>
            <a:ext cx="3225800" cy="9080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86380" y="5803263"/>
            <a:ext cx="3225800" cy="9080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0640" y="3220083"/>
            <a:ext cx="1811020" cy="18223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40480" y="3409942"/>
            <a:ext cx="1821180" cy="217178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29553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Div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Centering text is easy, use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text-align: center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you want to center a &lt;div&gt; that has a certain width?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100" y="3695700"/>
            <a:ext cx="6883400" cy="26887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938316"/>
            <a:ext cx="2387600" cy="21068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25526" y="4018294"/>
            <a:ext cx="22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me! I want this box to be in the center! :)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419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Div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default, if you give your &lt;div&gt; a width (say 200px), it will automatically be on the left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100" y="3695700"/>
            <a:ext cx="6883400" cy="26887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938316"/>
            <a:ext cx="2387600" cy="21068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20526" y="4018294"/>
            <a:ext cx="22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me! I want this box to be in the center! :)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3069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Div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center a &lt;div&gt;, add 2 CSS properties to the element: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margin-left: auto; margin-right: auto;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100" y="3695700"/>
            <a:ext cx="6883400" cy="26887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0" y="3938316"/>
            <a:ext cx="2387600" cy="22338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49326" y="4018294"/>
            <a:ext cx="2210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Margin-left and margin-right auto lets the browser place your element in the center of page, or center of the above element (if it is not &lt;body&gt;)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462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an Image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centering an image? 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tags)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Again, by default it is on the left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100" y="3695700"/>
            <a:ext cx="6883400" cy="26887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7402" y="3938316"/>
            <a:ext cx="2387600" cy="2106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7160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an Image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center an image, like text, add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margin-left/right to auto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specifically add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block</a:t>
            </a:r>
            <a:endParaRPr lang="en-US" sz="2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100" y="3695700"/>
            <a:ext cx="6883400" cy="26887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55539" y="3938316"/>
            <a:ext cx="2387600" cy="2106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55040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Centering an Image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that &lt;div&gt; elements by default are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block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tags by default are not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block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we must type in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block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manually, to tell the browser that the image takes up the entire row</a:t>
            </a:r>
          </a:p>
        </p:txBody>
      </p:sp>
      <p:sp>
        <p:nvSpPr>
          <p:cNvPr id="5" name="Rectangle 4"/>
          <p:cNvSpPr/>
          <p:nvPr/>
        </p:nvSpPr>
        <p:spPr>
          <a:xfrm>
            <a:off x="927100" y="4216400"/>
            <a:ext cx="6883400" cy="228238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55539" y="4495800"/>
            <a:ext cx="2387600" cy="1663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8709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2449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07-25 11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82223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is important for font colors, background colors, borders, etc.!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web can be represented in 3 ways: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default color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Value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these mean?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4252510"/>
            <a:ext cx="836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Color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pre-defined CSS colors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red, blue, black, white, maroon,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limited may not be what you want!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60406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 Color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(Hexadecimal)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ways to define a color!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 Pound sign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followed by 6 digits/characters from 0 to 9 and A to F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#FF0000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(red),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#339CCD (light blue), #888888 (gray)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0" name="Picture 2" descr="https://lh6.googleusercontent.com/vghwNoWtXsg06tdmKDhqY9N3gMuzUJ5Yzrs_PrsW6irx-lgZUwqeZc9LnBfB57wNYvVWCD_sMBZrTRwS38yhJLpoj2lWxeyZELrIJTqWDVf88E4UlR_iBGHV2x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1528" y="4333198"/>
            <a:ext cx="2147772" cy="21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4226" y="4966884"/>
            <a:ext cx="5550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0-9 &amp; A-F = 16 possible values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16*16*16*16*16*16 =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Million Ways</a:t>
            </a:r>
          </a:p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Define 1 Color!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2410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 - Hex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581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 values are 6 digits, or 3 bytes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byte is 2 digits and represents a “color”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4" name="Picture 2" descr="https://lh6.googleusercontent.com/LY1s5iZSoBQImiX9VhOF5nLT6sXcjqCeYTifD7L0dPa28pp7VVPAfVCqsepNj3AHUUgqHZSZkEnw0VHAIIFbjnICKEN5FRbuyUfgEojiYISKvc7AoFTph5TROl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8854" y="1236994"/>
            <a:ext cx="2916346" cy="1181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5326" y="3036956"/>
            <a:ext cx="8229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corresponds to the 1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byte,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2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3</a:t>
            </a:r>
            <a:r>
              <a:rPr lang="en-US" sz="20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“0” indicates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color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Increasing the value to 1, 2, etc. increases the color. An “F” indicates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color (lightest)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#0000FF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Equivalent to “no reds”, “no greens”, “full blues” = Pure Blue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478" y="4668172"/>
            <a:ext cx="822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“Purple”?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478" y="4975580"/>
            <a:ext cx="8229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#FF00FF! It is a mix of pure red and pure blue. Other shades may include #AA00AA or #330033.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3701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 - Hex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 and monitors are black by default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have #000000 (no color), this means you get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have #FFFFFF (all colors), you get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some red on a black surface = dark red: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#330000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578" y="3652633"/>
            <a:ext cx="8229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fun tip! If a color’s byte has 2 repeating digits (88, FF, 00), and all 3 bytes have repeating digits, you can do 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shorthand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using the single digit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#FF0000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#F00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#CC88DD  #C8D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#000000  #000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6989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 - Hex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9938" name="Picture 2" descr="https://lh5.googleusercontent.com/DuzxqsON3OoyIpsptHZtW4eSuP_kBRZghlk1Rf9HHxXQlNnm3TO4kPMEZAqhLx5xDeYDXYoJ-7Cjmiz1rZ7FjzyZWV0xjrIS7EO0Mwah0c5OlV-vKplk038eZ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2908" y="2031999"/>
            <a:ext cx="4398184" cy="44185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00503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CSS Color - RGB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188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colors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(255, 0, 0)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(…)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takes in 3 values: red, green, blue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Hex. 0 in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00 in hex, 255 in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FF in hex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(255, 0, 0) vs. #FF0000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(51, 156, 205) vs #339CCD</a:t>
            </a:r>
          </a:p>
          <a:p>
            <a:pPr marL="1257300" lvl="2" indent="-342900">
              <a:buFont typeface="Arial"/>
              <a:buChar char="•"/>
            </a:pPr>
            <a:endParaRPr lang="en-US" sz="20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578" y="4626907"/>
            <a:ext cx="8229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use? RGB or Hex?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 is great, supported by all browsers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 is used excessively in Photoshop, Illustrator,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memorize over digits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6388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Hands-on Activity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940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CSS Positioning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4 types of positioning in CSS: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static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relative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absolute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fixed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By default, all your </a:t>
            </a:r>
            <a:r>
              <a:rPr lang="en-US" sz="2000" dirty="0" err="1" smtClean="0">
                <a:solidFill>
                  <a:schemeClr val="bg1"/>
                </a:solidFill>
                <a:latin typeface="Museo Sans 300"/>
                <a:cs typeface="Museo Sans 300"/>
              </a:rPr>
              <a:t>divs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and elements are </a:t>
            </a:r>
            <a:r>
              <a:rPr lang="en-US" sz="2000" i="1" dirty="0" smtClean="0">
                <a:solidFill>
                  <a:schemeClr val="bg1"/>
                </a:solidFill>
                <a:latin typeface="Museo Sans 300"/>
                <a:cs typeface="Museo Sans 300"/>
              </a:rPr>
              <a:t>position: static</a:t>
            </a:r>
            <a:endParaRPr lang="en-US" sz="2000" dirty="0" smtClean="0">
              <a:solidFill>
                <a:schemeClr val="bg1"/>
              </a:solidFill>
              <a:latin typeface="Museo Sans 300"/>
              <a:cs typeface="Museo Sans 300"/>
            </a:endParaRPr>
          </a:p>
          <a:p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74717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position: static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Default position, follows the natural flow of the page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useo Sans 300"/>
                <a:cs typeface="Museo Sans 300"/>
              </a:rPr>
              <a:t>Cannot</a:t>
            </a: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 use offsets: top, left, bottom, right </a:t>
            </a:r>
            <a:endParaRPr lang="en-US" sz="2000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99939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3298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2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300"/>
                <a:ea typeface="Verdana" panose="020B0604030504040204" pitchFamily="34" charset="0"/>
                <a:cs typeface="Museo Sans 300"/>
              </a:rPr>
              <a:t>position: static</a:t>
            </a:r>
            <a:endParaRPr lang="en-US" sz="800" dirty="0" smtClean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300"/>
                <a:cs typeface="Museo Sans 300"/>
              </a:rPr>
              <a:t>Use position: static (default behavior) to stack elements </a:t>
            </a:r>
            <a:r>
              <a:rPr lang="en-US" sz="2000" u="sng" dirty="0" smtClean="0">
                <a:solidFill>
                  <a:schemeClr val="bg1"/>
                </a:solidFill>
                <a:latin typeface="Museo Sans 300"/>
                <a:cs typeface="Museo Sans 300"/>
              </a:rPr>
              <a:t>vertically</a:t>
            </a:r>
            <a:endParaRPr lang="en-US" sz="2000" u="sng" dirty="0">
              <a:solidFill>
                <a:schemeClr val="bg1"/>
              </a:solidFill>
              <a:latin typeface="Museo Sans 300"/>
              <a:cs typeface="Museo Sans 3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9629" y="3290404"/>
            <a:ext cx="4292600" cy="285639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9024" y="35802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9024" y="37840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9024" y="3999394"/>
            <a:ext cx="1504176" cy="1385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9024" y="5497995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9024" y="5701747"/>
            <a:ext cx="3873810" cy="10270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2075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8912</Words>
  <Application>Microsoft Macintosh PowerPoint</Application>
  <PresentationFormat>On-screen Show (4:3)</PresentationFormat>
  <Paragraphs>1200</Paragraphs>
  <Slides>183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8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</vt:vector>
  </TitlesOfParts>
  <Company>Ego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Sarah Kim</cp:lastModifiedBy>
  <cp:revision>129</cp:revision>
  <dcterms:created xsi:type="dcterms:W3CDTF">2014-07-18T09:57:18Z</dcterms:created>
  <dcterms:modified xsi:type="dcterms:W3CDTF">2014-07-18T10:08:12Z</dcterms:modified>
</cp:coreProperties>
</file>